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56" r:id="rId2"/>
    <p:sldId id="258" r:id="rId3"/>
    <p:sldId id="259" r:id="rId4"/>
    <p:sldId id="260" r:id="rId5"/>
    <p:sldId id="299" r:id="rId6"/>
    <p:sldId id="295" r:id="rId7"/>
    <p:sldId id="296" r:id="rId8"/>
    <p:sldId id="297" r:id="rId9"/>
    <p:sldId id="298" r:id="rId10"/>
    <p:sldId id="300" r:id="rId11"/>
    <p:sldId id="301" r:id="rId12"/>
    <p:sldId id="27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04B7A6-40A6-453F-9B92-9419AF142DBA}">
  <a:tblStyle styleId="{1804B7A6-40A6-453F-9B92-9419AF142DB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4E6954-2A8C-400F-ABEC-AE3412AACCC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8" autoAdjust="0"/>
  </p:normalViewPr>
  <p:slideViewPr>
    <p:cSldViewPr snapToGrid="0">
      <p:cViewPr varScale="1">
        <p:scale>
          <a:sx n="112" d="100"/>
          <a:sy n="112" d="100"/>
        </p:scale>
        <p:origin x="590" y="1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384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774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87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01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8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8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389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018772" y="-2757360"/>
            <a:ext cx="13311342" cy="11490239"/>
            <a:chOff x="-2018772" y="-2757360"/>
            <a:chExt cx="13311342" cy="11490239"/>
          </a:xfrm>
        </p:grpSpPr>
        <p:grpSp>
          <p:nvGrpSpPr>
            <p:cNvPr id="11" name="Google Shape;11;p2"/>
            <p:cNvGrpSpPr/>
            <p:nvPr/>
          </p:nvGrpSpPr>
          <p:grpSpPr>
            <a:xfrm>
              <a:off x="4086340" y="462600"/>
              <a:ext cx="4240900" cy="3176500"/>
              <a:chOff x="4085850" y="470300"/>
              <a:chExt cx="4240900" cy="3176500"/>
            </a:xfrm>
          </p:grpSpPr>
          <p:sp>
            <p:nvSpPr>
              <p:cNvPr id="12" name="Google Shape;1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 name="Google Shape;1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 name="Google Shape;1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 name="Google Shape;15;p2"/>
            <p:cNvGrpSpPr/>
            <p:nvPr/>
          </p:nvGrpSpPr>
          <p:grpSpPr>
            <a:xfrm rot="-10393052">
              <a:off x="3969279" y="-2518050"/>
              <a:ext cx="4240893" cy="3176495"/>
              <a:chOff x="4085850" y="470300"/>
              <a:chExt cx="4240900" cy="3176500"/>
            </a:xfrm>
          </p:grpSpPr>
          <p:sp>
            <p:nvSpPr>
              <p:cNvPr id="16" name="Google Shape;1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 name="Google Shape;1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 name="Google Shape;1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 name="Google Shape;19;p2"/>
            <p:cNvGrpSpPr/>
            <p:nvPr/>
          </p:nvGrpSpPr>
          <p:grpSpPr>
            <a:xfrm rot="6700680">
              <a:off x="6912807" y="1693367"/>
              <a:ext cx="4241016" cy="3176587"/>
              <a:chOff x="4085850" y="470300"/>
              <a:chExt cx="4240900" cy="3176500"/>
            </a:xfrm>
          </p:grpSpPr>
          <p:sp>
            <p:nvSpPr>
              <p:cNvPr id="20" name="Google Shape;20;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 name="Google Shape;21;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 name="Google Shape;22;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 name="Google Shape;23;p2"/>
            <p:cNvGrpSpPr/>
            <p:nvPr/>
          </p:nvGrpSpPr>
          <p:grpSpPr>
            <a:xfrm rot="-528350">
              <a:off x="1390051" y="3358081"/>
              <a:ext cx="4241274" cy="3176780"/>
              <a:chOff x="4085850" y="470300"/>
              <a:chExt cx="4240900" cy="3176500"/>
            </a:xfrm>
          </p:grpSpPr>
          <p:sp>
            <p:nvSpPr>
              <p:cNvPr id="24" name="Google Shape;24;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 name="Google Shape;25;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 name="Google Shape;26;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 name="Google Shape;27;p2"/>
            <p:cNvGrpSpPr/>
            <p:nvPr/>
          </p:nvGrpSpPr>
          <p:grpSpPr>
            <a:xfrm rot="-6463698">
              <a:off x="-1980712" y="2067093"/>
              <a:ext cx="4240850" cy="3176463"/>
              <a:chOff x="4085850" y="470300"/>
              <a:chExt cx="4240900" cy="3176500"/>
            </a:xfrm>
          </p:grpSpPr>
          <p:sp>
            <p:nvSpPr>
              <p:cNvPr id="28" name="Google Shape;28;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 name="Google Shape;29;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 name="Google Shape;30;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 name="Google Shape;31;p2"/>
            <p:cNvGrpSpPr/>
            <p:nvPr/>
          </p:nvGrpSpPr>
          <p:grpSpPr>
            <a:xfrm rot="3661699">
              <a:off x="-404847" y="-159446"/>
              <a:ext cx="4241098" cy="3176648"/>
              <a:chOff x="4085850" y="470300"/>
              <a:chExt cx="4240900" cy="3176500"/>
            </a:xfrm>
          </p:grpSpPr>
          <p:sp>
            <p:nvSpPr>
              <p:cNvPr id="32" name="Google Shape;3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 name="Google Shape;3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 name="Google Shape;3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5" name="Google Shape;35;p2"/>
            <p:cNvGrpSpPr/>
            <p:nvPr/>
          </p:nvGrpSpPr>
          <p:grpSpPr>
            <a:xfrm rot="2064881">
              <a:off x="5076518" y="4635784"/>
              <a:ext cx="4241061" cy="3176621"/>
              <a:chOff x="4085850" y="470300"/>
              <a:chExt cx="4240900" cy="3176500"/>
            </a:xfrm>
          </p:grpSpPr>
          <p:sp>
            <p:nvSpPr>
              <p:cNvPr id="36" name="Google Shape;3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 name="Google Shape;3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 name="Google Shape;3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9" name="Google Shape;39;p2"/>
          <p:cNvSpPr txBox="1">
            <a:spLocks noGrp="1"/>
          </p:cNvSpPr>
          <p:nvPr>
            <p:ph type="ctrTitle"/>
          </p:nvPr>
        </p:nvSpPr>
        <p:spPr>
          <a:xfrm>
            <a:off x="1334450" y="1991825"/>
            <a:ext cx="6475200" cy="11598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0"/>
        <p:cNvGrpSpPr/>
        <p:nvPr/>
      </p:nvGrpSpPr>
      <p:grpSpPr>
        <a:xfrm>
          <a:off x="0" y="0"/>
          <a:ext cx="0" cy="0"/>
          <a:chOff x="0" y="0"/>
          <a:chExt cx="0" cy="0"/>
        </a:xfrm>
      </p:grpSpPr>
      <p:grpSp>
        <p:nvGrpSpPr>
          <p:cNvPr id="41" name="Google Shape;41;p3"/>
          <p:cNvGrpSpPr/>
          <p:nvPr/>
        </p:nvGrpSpPr>
        <p:grpSpPr>
          <a:xfrm>
            <a:off x="-2018772" y="-2757360"/>
            <a:ext cx="13311342" cy="11490239"/>
            <a:chOff x="-2018772" y="-2757360"/>
            <a:chExt cx="13311342" cy="11490239"/>
          </a:xfrm>
        </p:grpSpPr>
        <p:grpSp>
          <p:nvGrpSpPr>
            <p:cNvPr id="42" name="Google Shape;42;p3"/>
            <p:cNvGrpSpPr/>
            <p:nvPr/>
          </p:nvGrpSpPr>
          <p:grpSpPr>
            <a:xfrm>
              <a:off x="4086340" y="462600"/>
              <a:ext cx="4240900" cy="3176500"/>
              <a:chOff x="4085850" y="470300"/>
              <a:chExt cx="4240900" cy="3176500"/>
            </a:xfrm>
          </p:grpSpPr>
          <p:sp>
            <p:nvSpPr>
              <p:cNvPr id="43" name="Google Shape;4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4" name="Google Shape;4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5" name="Google Shape;4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6" name="Google Shape;46;p3"/>
            <p:cNvGrpSpPr/>
            <p:nvPr/>
          </p:nvGrpSpPr>
          <p:grpSpPr>
            <a:xfrm rot="-10393052">
              <a:off x="3969279" y="-2518050"/>
              <a:ext cx="4240893" cy="3176495"/>
              <a:chOff x="4085850" y="470300"/>
              <a:chExt cx="4240900" cy="3176500"/>
            </a:xfrm>
          </p:grpSpPr>
          <p:sp>
            <p:nvSpPr>
              <p:cNvPr id="47" name="Google Shape;4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8" name="Google Shape;4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9" name="Google Shape;4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0" name="Google Shape;50;p3"/>
            <p:cNvGrpSpPr/>
            <p:nvPr/>
          </p:nvGrpSpPr>
          <p:grpSpPr>
            <a:xfrm rot="6700680">
              <a:off x="6912807" y="1693367"/>
              <a:ext cx="4241016" cy="3176587"/>
              <a:chOff x="4085850" y="470300"/>
              <a:chExt cx="4240900" cy="3176500"/>
            </a:xfrm>
          </p:grpSpPr>
          <p:sp>
            <p:nvSpPr>
              <p:cNvPr id="51" name="Google Shape;51;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2" name="Google Shape;52;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3" name="Google Shape;53;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4" name="Google Shape;54;p3"/>
            <p:cNvGrpSpPr/>
            <p:nvPr/>
          </p:nvGrpSpPr>
          <p:grpSpPr>
            <a:xfrm rot="-528350">
              <a:off x="1390051" y="3358081"/>
              <a:ext cx="4241274" cy="3176780"/>
              <a:chOff x="4085850" y="470300"/>
              <a:chExt cx="4240900" cy="3176500"/>
            </a:xfrm>
          </p:grpSpPr>
          <p:sp>
            <p:nvSpPr>
              <p:cNvPr id="55" name="Google Shape;55;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6" name="Google Shape;56;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7" name="Google Shape;57;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8" name="Google Shape;58;p3"/>
            <p:cNvGrpSpPr/>
            <p:nvPr/>
          </p:nvGrpSpPr>
          <p:grpSpPr>
            <a:xfrm rot="-6463698">
              <a:off x="-1980712" y="2067093"/>
              <a:ext cx="4240850" cy="3176463"/>
              <a:chOff x="4085850" y="470300"/>
              <a:chExt cx="4240900" cy="3176500"/>
            </a:xfrm>
          </p:grpSpPr>
          <p:sp>
            <p:nvSpPr>
              <p:cNvPr id="59" name="Google Shape;59;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0" name="Google Shape;60;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1" name="Google Shape;61;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2" name="Google Shape;62;p3"/>
            <p:cNvGrpSpPr/>
            <p:nvPr/>
          </p:nvGrpSpPr>
          <p:grpSpPr>
            <a:xfrm rot="3661699">
              <a:off x="-404847" y="-159446"/>
              <a:ext cx="4241098" cy="3176648"/>
              <a:chOff x="4085850" y="470300"/>
              <a:chExt cx="4240900" cy="3176500"/>
            </a:xfrm>
          </p:grpSpPr>
          <p:sp>
            <p:nvSpPr>
              <p:cNvPr id="63" name="Google Shape;6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4" name="Google Shape;6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5" name="Google Shape;6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6" name="Google Shape;66;p3"/>
            <p:cNvGrpSpPr/>
            <p:nvPr/>
          </p:nvGrpSpPr>
          <p:grpSpPr>
            <a:xfrm rot="2064881">
              <a:off x="5076518" y="4635784"/>
              <a:ext cx="4241061" cy="3176621"/>
              <a:chOff x="4085850" y="470300"/>
              <a:chExt cx="4240900" cy="3176500"/>
            </a:xfrm>
          </p:grpSpPr>
          <p:sp>
            <p:nvSpPr>
              <p:cNvPr id="67" name="Google Shape;6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8" name="Google Shape;6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9" name="Google Shape;6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70" name="Google Shape;70;p3"/>
          <p:cNvSpPr txBox="1">
            <a:spLocks noGrp="1"/>
          </p:cNvSpPr>
          <p:nvPr>
            <p:ph type="ctrTitle"/>
          </p:nvPr>
        </p:nvSpPr>
        <p:spPr>
          <a:xfrm>
            <a:off x="1334450" y="1974788"/>
            <a:ext cx="6475200" cy="7989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71" name="Google Shape;71;p3"/>
          <p:cNvSpPr txBox="1">
            <a:spLocks noGrp="1"/>
          </p:cNvSpPr>
          <p:nvPr>
            <p:ph type="subTitle" idx="1"/>
          </p:nvPr>
        </p:nvSpPr>
        <p:spPr>
          <a:xfrm>
            <a:off x="1334450" y="2794315"/>
            <a:ext cx="6475200" cy="3744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600"/>
              </a:spcBef>
              <a:spcAft>
                <a:spcPts val="0"/>
              </a:spcAft>
              <a:buClr>
                <a:schemeClr val="accent1"/>
              </a:buClr>
              <a:buSzPts val="3000"/>
              <a:buNone/>
              <a:defRPr sz="3000">
                <a:solidFill>
                  <a:schemeClr val="accent1"/>
                </a:solidFill>
              </a:defRPr>
            </a:lvl2pPr>
            <a:lvl3pPr lvl="2" rtl="0">
              <a:spcBef>
                <a:spcPts val="600"/>
              </a:spcBef>
              <a:spcAft>
                <a:spcPts val="0"/>
              </a:spcAft>
              <a:buClr>
                <a:schemeClr val="accent1"/>
              </a:buClr>
              <a:buSzPts val="3000"/>
              <a:buNone/>
              <a:defRPr sz="3000">
                <a:solidFill>
                  <a:schemeClr val="accent1"/>
                </a:solidFill>
              </a:defRPr>
            </a:lvl3pPr>
            <a:lvl4pPr lvl="3" rtl="0">
              <a:spcBef>
                <a:spcPts val="600"/>
              </a:spcBef>
              <a:spcAft>
                <a:spcPts val="0"/>
              </a:spcAft>
              <a:buClr>
                <a:schemeClr val="accent1"/>
              </a:buClr>
              <a:buSzPts val="3000"/>
              <a:buNone/>
              <a:defRPr sz="3000">
                <a:solidFill>
                  <a:schemeClr val="accent1"/>
                </a:solidFill>
              </a:defRPr>
            </a:lvl4pPr>
            <a:lvl5pPr lvl="4" rtl="0">
              <a:spcBef>
                <a:spcPts val="600"/>
              </a:spcBef>
              <a:spcAft>
                <a:spcPts val="0"/>
              </a:spcAft>
              <a:buClr>
                <a:schemeClr val="accent1"/>
              </a:buClr>
              <a:buSzPts val="3000"/>
              <a:buNone/>
              <a:defRPr sz="3000">
                <a:solidFill>
                  <a:schemeClr val="accent1"/>
                </a:solidFill>
              </a:defRPr>
            </a:lvl5pPr>
            <a:lvl6pPr lvl="5" rtl="0">
              <a:spcBef>
                <a:spcPts val="600"/>
              </a:spcBef>
              <a:spcAft>
                <a:spcPts val="0"/>
              </a:spcAft>
              <a:buClr>
                <a:schemeClr val="accent1"/>
              </a:buClr>
              <a:buSzPts val="3000"/>
              <a:buNone/>
              <a:defRPr sz="3000">
                <a:solidFill>
                  <a:schemeClr val="accent1"/>
                </a:solidFill>
              </a:defRPr>
            </a:lvl6pPr>
            <a:lvl7pPr lvl="6" rtl="0">
              <a:spcBef>
                <a:spcPts val="600"/>
              </a:spcBef>
              <a:spcAft>
                <a:spcPts val="0"/>
              </a:spcAft>
              <a:buClr>
                <a:schemeClr val="accent1"/>
              </a:buClr>
              <a:buSzPts val="3000"/>
              <a:buNone/>
              <a:defRPr sz="3000">
                <a:solidFill>
                  <a:schemeClr val="accent1"/>
                </a:solidFill>
              </a:defRPr>
            </a:lvl7pPr>
            <a:lvl8pPr lvl="7" rtl="0">
              <a:spcBef>
                <a:spcPts val="600"/>
              </a:spcBef>
              <a:spcAft>
                <a:spcPts val="0"/>
              </a:spcAft>
              <a:buClr>
                <a:schemeClr val="accent1"/>
              </a:buClr>
              <a:buSzPts val="3000"/>
              <a:buNone/>
              <a:defRPr sz="3000">
                <a:solidFill>
                  <a:schemeClr val="accent1"/>
                </a:solidFill>
              </a:defRPr>
            </a:lvl8pPr>
            <a:lvl9pPr lvl="8" rtl="0">
              <a:spcBef>
                <a:spcPts val="600"/>
              </a:spcBef>
              <a:spcAft>
                <a:spcPts val="60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72"/>
        <p:cNvGrpSpPr/>
        <p:nvPr/>
      </p:nvGrpSpPr>
      <p:grpSpPr>
        <a:xfrm>
          <a:off x="0" y="0"/>
          <a:ext cx="0" cy="0"/>
          <a:chOff x="0" y="0"/>
          <a:chExt cx="0" cy="0"/>
        </a:xfrm>
      </p:grpSpPr>
      <p:grpSp>
        <p:nvGrpSpPr>
          <p:cNvPr id="73" name="Google Shape;73;p4"/>
          <p:cNvGrpSpPr/>
          <p:nvPr/>
        </p:nvGrpSpPr>
        <p:grpSpPr>
          <a:xfrm>
            <a:off x="6103565" y="-253925"/>
            <a:ext cx="4240900" cy="3176500"/>
            <a:chOff x="4085850" y="470300"/>
            <a:chExt cx="4240900" cy="3176500"/>
          </a:xfrm>
        </p:grpSpPr>
        <p:sp>
          <p:nvSpPr>
            <p:cNvPr id="74" name="Google Shape;7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5" name="Google Shape;7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76" name="Google Shape;7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77" name="Google Shape;77;p4"/>
          <p:cNvGrpSpPr/>
          <p:nvPr/>
        </p:nvGrpSpPr>
        <p:grpSpPr>
          <a:xfrm rot="6700680">
            <a:off x="6137132" y="2639942"/>
            <a:ext cx="4241016" cy="3176587"/>
            <a:chOff x="4085850" y="470300"/>
            <a:chExt cx="4240900" cy="3176500"/>
          </a:xfrm>
        </p:grpSpPr>
        <p:sp>
          <p:nvSpPr>
            <p:cNvPr id="78" name="Google Shape;78;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9" name="Google Shape;79;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0" name="Google Shape;80;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1" name="Google Shape;81;p4"/>
          <p:cNvGrpSpPr/>
          <p:nvPr/>
        </p:nvGrpSpPr>
        <p:grpSpPr>
          <a:xfrm rot="-528350">
            <a:off x="-227074" y="4231556"/>
            <a:ext cx="4241274" cy="3176780"/>
            <a:chOff x="4085850" y="470300"/>
            <a:chExt cx="4240900" cy="3176500"/>
          </a:xfrm>
        </p:grpSpPr>
        <p:sp>
          <p:nvSpPr>
            <p:cNvPr id="82" name="Google Shape;82;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3" name="Google Shape;83;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4" name="Google Shape;84;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5" name="Google Shape;85;p4"/>
          <p:cNvGrpSpPr/>
          <p:nvPr/>
        </p:nvGrpSpPr>
        <p:grpSpPr>
          <a:xfrm rot="-6463698">
            <a:off x="-1378837" y="804943"/>
            <a:ext cx="4240850" cy="3176463"/>
            <a:chOff x="4085850" y="470300"/>
            <a:chExt cx="4240900" cy="3176500"/>
          </a:xfrm>
        </p:grpSpPr>
        <p:sp>
          <p:nvSpPr>
            <p:cNvPr id="86" name="Google Shape;86;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7" name="Google Shape;87;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8" name="Google Shape;88;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9" name="Google Shape;89;p4"/>
          <p:cNvGrpSpPr/>
          <p:nvPr/>
        </p:nvGrpSpPr>
        <p:grpSpPr>
          <a:xfrm rot="3661699">
            <a:off x="-1305447" y="-1507046"/>
            <a:ext cx="4241098" cy="3176648"/>
            <a:chOff x="4085850" y="470300"/>
            <a:chExt cx="4240900" cy="3176500"/>
          </a:xfrm>
        </p:grpSpPr>
        <p:sp>
          <p:nvSpPr>
            <p:cNvPr id="90" name="Google Shape;90;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1" name="Google Shape;91;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2" name="Google Shape;92;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93" name="Google Shape;93;p4"/>
          <p:cNvGrpSpPr/>
          <p:nvPr/>
        </p:nvGrpSpPr>
        <p:grpSpPr>
          <a:xfrm rot="2064881">
            <a:off x="3697718" y="4395234"/>
            <a:ext cx="4241061" cy="3176621"/>
            <a:chOff x="4085850" y="470300"/>
            <a:chExt cx="4240900" cy="3176500"/>
          </a:xfrm>
        </p:grpSpPr>
        <p:sp>
          <p:nvSpPr>
            <p:cNvPr id="94" name="Google Shape;9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5" name="Google Shape;9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6" name="Google Shape;9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97" name="Google Shape;97;p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4"/>
          <p:cNvSpPr/>
          <p:nvPr/>
        </p:nvSpPr>
        <p:spPr>
          <a:xfrm rot="10800000">
            <a:off x="3890825" y="0"/>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txBox="1"/>
          <p:nvPr/>
        </p:nvSpPr>
        <p:spPr>
          <a:xfrm>
            <a:off x="3593400" y="10816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dk1"/>
                </a:solidFill>
                <a:latin typeface="Saira Semi Condensed"/>
                <a:ea typeface="Saira Semi Condensed"/>
                <a:cs typeface="Saira Semi Condensed"/>
                <a:sym typeface="Saira Semi Condensed"/>
              </a:rPr>
              <a:t>“</a:t>
            </a:r>
            <a:endParaRPr sz="9600">
              <a:solidFill>
                <a:schemeClr val="dk1"/>
              </a:solidFill>
              <a:latin typeface="Saira Semi Condensed"/>
              <a:ea typeface="Saira Semi Condensed"/>
              <a:cs typeface="Saira Semi Condensed"/>
              <a:sym typeface="Saira Semi Condensed"/>
            </a:endParaRPr>
          </a:p>
        </p:txBody>
      </p:sp>
      <p:sp>
        <p:nvSpPr>
          <p:cNvPr id="100" name="Google Shape;100;p4"/>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SzPts val="3000"/>
              <a:buChar char="⩥"/>
              <a:defRPr sz="3000"/>
            </a:lvl1pPr>
            <a:lvl2pPr marL="914400" lvl="1" indent="-419100" algn="ctr" rtl="0">
              <a:spcBef>
                <a:spcPts val="600"/>
              </a:spcBef>
              <a:spcAft>
                <a:spcPts val="0"/>
              </a:spcAft>
              <a:buSzPts val="3000"/>
              <a:buChar char="⊳"/>
              <a:defRPr sz="3000"/>
            </a:lvl2pPr>
            <a:lvl3pPr marL="1371600" lvl="2" indent="-419100" algn="ctr" rtl="0">
              <a:spcBef>
                <a:spcPts val="600"/>
              </a:spcBef>
              <a:spcAft>
                <a:spcPts val="0"/>
              </a:spcAft>
              <a:buSzPts val="3000"/>
              <a:buChar char="■"/>
              <a:defRPr sz="3000"/>
            </a:lvl3pPr>
            <a:lvl4pPr marL="1828800" lvl="3" indent="-419100" algn="ctr" rtl="0">
              <a:spcBef>
                <a:spcPts val="600"/>
              </a:spcBef>
              <a:spcAft>
                <a:spcPts val="0"/>
              </a:spcAft>
              <a:buSzPts val="3000"/>
              <a:buChar char="●"/>
              <a:defRPr sz="3000"/>
            </a:lvl4pPr>
            <a:lvl5pPr marL="2286000" lvl="4" indent="-419100" algn="ctr" rtl="0">
              <a:spcBef>
                <a:spcPts val="600"/>
              </a:spcBef>
              <a:spcAft>
                <a:spcPts val="0"/>
              </a:spcAft>
              <a:buSzPts val="3000"/>
              <a:buChar char="○"/>
              <a:defRPr sz="3000"/>
            </a:lvl5pPr>
            <a:lvl6pPr marL="2743200" lvl="5" indent="-419100" algn="ctr" rtl="0">
              <a:spcBef>
                <a:spcPts val="600"/>
              </a:spcBef>
              <a:spcAft>
                <a:spcPts val="0"/>
              </a:spcAft>
              <a:buSzPts val="3000"/>
              <a:buChar char="■"/>
              <a:defRPr sz="3000"/>
            </a:lvl6pPr>
            <a:lvl7pPr marL="3200400" lvl="6" indent="-419100" algn="ctr" rtl="0">
              <a:spcBef>
                <a:spcPts val="600"/>
              </a:spcBef>
              <a:spcAft>
                <a:spcPts val="0"/>
              </a:spcAft>
              <a:buSzPts val="3000"/>
              <a:buChar char="●"/>
              <a:defRPr sz="3000"/>
            </a:lvl7pPr>
            <a:lvl8pPr marL="3657600" lvl="7" indent="-419100" algn="ctr" rtl="0">
              <a:spcBef>
                <a:spcPts val="600"/>
              </a:spcBef>
              <a:spcAft>
                <a:spcPts val="0"/>
              </a:spcAft>
              <a:buSzPts val="3000"/>
              <a:buChar char="○"/>
              <a:defRPr sz="3000"/>
            </a:lvl8pPr>
            <a:lvl9pPr marL="4114800" lvl="8" indent="-419100" algn="ctr" rtl="0">
              <a:spcBef>
                <a:spcPts val="600"/>
              </a:spcBef>
              <a:spcAft>
                <a:spcPts val="600"/>
              </a:spcAft>
              <a:buSzPts val="3000"/>
              <a:buChar char="■"/>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1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72" name="Google Shape;272;p10"/>
          <p:cNvGrpSpPr/>
          <p:nvPr/>
        </p:nvGrpSpPr>
        <p:grpSpPr>
          <a:xfrm>
            <a:off x="4086340" y="462600"/>
            <a:ext cx="4240900" cy="3176500"/>
            <a:chOff x="4085850" y="470300"/>
            <a:chExt cx="4240900" cy="3176500"/>
          </a:xfrm>
        </p:grpSpPr>
        <p:sp>
          <p:nvSpPr>
            <p:cNvPr id="273" name="Google Shape;27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4" name="Google Shape;27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5" name="Google Shape;27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6" name="Google Shape;276;p10"/>
          <p:cNvGrpSpPr/>
          <p:nvPr/>
        </p:nvGrpSpPr>
        <p:grpSpPr>
          <a:xfrm rot="-10393052">
            <a:off x="3969279" y="-2518050"/>
            <a:ext cx="4240893" cy="3176495"/>
            <a:chOff x="4085850" y="470300"/>
            <a:chExt cx="4240900" cy="3176500"/>
          </a:xfrm>
        </p:grpSpPr>
        <p:sp>
          <p:nvSpPr>
            <p:cNvPr id="277" name="Google Shape;27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8" name="Google Shape;27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9" name="Google Shape;27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0" name="Google Shape;280;p10"/>
          <p:cNvGrpSpPr/>
          <p:nvPr/>
        </p:nvGrpSpPr>
        <p:grpSpPr>
          <a:xfrm rot="6700680">
            <a:off x="6912807" y="1693367"/>
            <a:ext cx="4241016" cy="3176587"/>
            <a:chOff x="4085850" y="470300"/>
            <a:chExt cx="4240900" cy="3176500"/>
          </a:xfrm>
        </p:grpSpPr>
        <p:sp>
          <p:nvSpPr>
            <p:cNvPr id="281" name="Google Shape;281;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2" name="Google Shape;282;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3" name="Google Shape;283;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4" name="Google Shape;284;p10"/>
          <p:cNvGrpSpPr/>
          <p:nvPr/>
        </p:nvGrpSpPr>
        <p:grpSpPr>
          <a:xfrm rot="-528350">
            <a:off x="1390051" y="3358081"/>
            <a:ext cx="4241274" cy="3176780"/>
            <a:chOff x="4085850" y="470300"/>
            <a:chExt cx="4240900" cy="3176500"/>
          </a:xfrm>
        </p:grpSpPr>
        <p:sp>
          <p:nvSpPr>
            <p:cNvPr id="285" name="Google Shape;285;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6" name="Google Shape;286;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7" name="Google Shape;287;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8" name="Google Shape;288;p10"/>
          <p:cNvGrpSpPr/>
          <p:nvPr/>
        </p:nvGrpSpPr>
        <p:grpSpPr>
          <a:xfrm rot="-6463698">
            <a:off x="-1980712" y="2067093"/>
            <a:ext cx="4240850" cy="3176463"/>
            <a:chOff x="4085850" y="470300"/>
            <a:chExt cx="4240900" cy="3176500"/>
          </a:xfrm>
        </p:grpSpPr>
        <p:sp>
          <p:nvSpPr>
            <p:cNvPr id="289" name="Google Shape;289;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0" name="Google Shape;290;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1" name="Google Shape;291;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2" name="Google Shape;292;p10"/>
          <p:cNvGrpSpPr/>
          <p:nvPr/>
        </p:nvGrpSpPr>
        <p:grpSpPr>
          <a:xfrm rot="3661699">
            <a:off x="-404847" y="-159446"/>
            <a:ext cx="4241098" cy="3176648"/>
            <a:chOff x="4085850" y="470300"/>
            <a:chExt cx="4240900" cy="3176500"/>
          </a:xfrm>
        </p:grpSpPr>
        <p:sp>
          <p:nvSpPr>
            <p:cNvPr id="293" name="Google Shape;29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4" name="Google Shape;29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5" name="Google Shape;29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6" name="Google Shape;296;p10"/>
          <p:cNvGrpSpPr/>
          <p:nvPr/>
        </p:nvGrpSpPr>
        <p:grpSpPr>
          <a:xfrm rot="2064881">
            <a:off x="5076518" y="4635784"/>
            <a:ext cx="4241061" cy="3176621"/>
            <a:chOff x="4085850" y="470300"/>
            <a:chExt cx="4240900" cy="3176500"/>
          </a:xfrm>
        </p:grpSpPr>
        <p:sp>
          <p:nvSpPr>
            <p:cNvPr id="297" name="Google Shape;29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8" name="Google Shape;29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9" name="Google Shape;29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 Condensed"/>
              <a:buChar char="⩥"/>
              <a:defRPr sz="2400">
                <a:solidFill>
                  <a:schemeClr val="dk1"/>
                </a:solidFill>
                <a:latin typeface="Saira Semi Condensed"/>
                <a:ea typeface="Saira Semi Condensed"/>
                <a:cs typeface="Saira Semi Condensed"/>
                <a:sym typeface="Saira Semi Condensed"/>
              </a:defRPr>
            </a:lvl1pPr>
            <a:lvl2pPr marL="914400" lvl="1"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2pPr>
            <a:lvl3pPr marL="1371600" lvl="2"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3pPr>
            <a:lvl4pPr marL="1828800" lvl="3"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4pPr>
            <a:lvl5pPr marL="2286000" lvl="4"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5pPr>
            <a:lvl6pPr marL="2743200" lvl="5"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6pPr>
            <a:lvl7pPr marL="3200400" lvl="6"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7pPr>
            <a:lvl8pPr marL="3657600" lvl="7"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8pPr>
            <a:lvl9pPr marL="4114800" lvl="8" indent="-381000" rtl="0">
              <a:spcBef>
                <a:spcPts val="600"/>
              </a:spcBef>
              <a:spcAft>
                <a:spcPts val="60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9pPr>
          </a:lstStyle>
          <a:p>
            <a:endParaRPr/>
          </a:p>
        </p:txBody>
      </p:sp>
      <p:sp>
        <p:nvSpPr>
          <p:cNvPr id="8" name="Google Shape;8;p1"/>
          <p:cNvSpPr txBox="1">
            <a:spLocks noGrp="1"/>
          </p:cNvSpPr>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a:ea typeface="Saira Semi Condensed"/>
                <a:cs typeface="Saira Semi Condensed"/>
                <a:sym typeface="Saira Semi Condensed"/>
              </a:defRPr>
            </a:lvl1pPr>
            <a:lvl2pPr lvl="1" algn="r" rtl="0">
              <a:buNone/>
              <a:defRPr sz="1300">
                <a:solidFill>
                  <a:schemeClr val="accent1"/>
                </a:solidFill>
                <a:latin typeface="Saira Semi Condensed"/>
                <a:ea typeface="Saira Semi Condensed"/>
                <a:cs typeface="Saira Semi Condensed"/>
                <a:sym typeface="Saira Semi Condensed"/>
              </a:defRPr>
            </a:lvl2pPr>
            <a:lvl3pPr lvl="2" algn="r" rtl="0">
              <a:buNone/>
              <a:defRPr sz="1300">
                <a:solidFill>
                  <a:schemeClr val="accent1"/>
                </a:solidFill>
                <a:latin typeface="Saira Semi Condensed"/>
                <a:ea typeface="Saira Semi Condensed"/>
                <a:cs typeface="Saira Semi Condensed"/>
                <a:sym typeface="Saira Semi Condensed"/>
              </a:defRPr>
            </a:lvl3pPr>
            <a:lvl4pPr lvl="3" algn="r" rtl="0">
              <a:buNone/>
              <a:defRPr sz="1300">
                <a:solidFill>
                  <a:schemeClr val="accent1"/>
                </a:solidFill>
                <a:latin typeface="Saira Semi Condensed"/>
                <a:ea typeface="Saira Semi Condensed"/>
                <a:cs typeface="Saira Semi Condensed"/>
                <a:sym typeface="Saira Semi Condensed"/>
              </a:defRPr>
            </a:lvl4pPr>
            <a:lvl5pPr lvl="4" algn="r" rtl="0">
              <a:buNone/>
              <a:defRPr sz="1300">
                <a:solidFill>
                  <a:schemeClr val="accent1"/>
                </a:solidFill>
                <a:latin typeface="Saira Semi Condensed"/>
                <a:ea typeface="Saira Semi Condensed"/>
                <a:cs typeface="Saira Semi Condensed"/>
                <a:sym typeface="Saira Semi Condensed"/>
              </a:defRPr>
            </a:lvl5pPr>
            <a:lvl6pPr lvl="5" algn="r" rtl="0">
              <a:buNone/>
              <a:defRPr sz="1300">
                <a:solidFill>
                  <a:schemeClr val="accent1"/>
                </a:solidFill>
                <a:latin typeface="Saira Semi Condensed"/>
                <a:ea typeface="Saira Semi Condensed"/>
                <a:cs typeface="Saira Semi Condensed"/>
                <a:sym typeface="Saira Semi Condensed"/>
              </a:defRPr>
            </a:lvl6pPr>
            <a:lvl7pPr lvl="6" algn="r" rtl="0">
              <a:buNone/>
              <a:defRPr sz="1300">
                <a:solidFill>
                  <a:schemeClr val="accent1"/>
                </a:solidFill>
                <a:latin typeface="Saira Semi Condensed"/>
                <a:ea typeface="Saira Semi Condensed"/>
                <a:cs typeface="Saira Semi Condensed"/>
                <a:sym typeface="Saira Semi Condensed"/>
              </a:defRPr>
            </a:lvl7pPr>
            <a:lvl8pPr lvl="7" algn="r" rtl="0">
              <a:buNone/>
              <a:defRPr sz="1300">
                <a:solidFill>
                  <a:schemeClr val="accent1"/>
                </a:solidFill>
                <a:latin typeface="Saira Semi Condensed"/>
                <a:ea typeface="Saira Semi Condensed"/>
                <a:cs typeface="Saira Semi Condensed"/>
                <a:sym typeface="Saira Semi Condensed"/>
              </a:defRPr>
            </a:lvl8pPr>
            <a:lvl9pPr lvl="8" algn="r" rtl="0">
              <a:buNone/>
              <a:defRPr sz="1300">
                <a:solidFill>
                  <a:schemeClr val="accent1"/>
                </a:solidFill>
                <a:latin typeface="Saira Semi Condensed"/>
                <a:ea typeface="Saira Semi Condensed"/>
                <a:cs typeface="Saira Semi Condensed"/>
                <a:sym typeface="Saira Semi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p-modula.com/free-photoshop-alternatives/#pixlr-photo-editor" TargetMode="External"/><Relationship Id="rId4" Type="http://schemas.openxmlformats.org/officeDocument/2006/relationships/hyperlink" Target="https://ru.wikipedia.org/wiki/Adobe_Photoshop"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brainyquote.com/authors/john-knoll-quotes"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slide" Target="slide3.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ctrTitle"/>
          </p:nvPr>
        </p:nvSpPr>
        <p:spPr>
          <a:xfrm>
            <a:off x="1334400" y="1411950"/>
            <a:ext cx="6475200" cy="1159800"/>
          </a:xfrm>
          <a:prstGeom prst="rect">
            <a:avLst/>
          </a:prstGeom>
        </p:spPr>
        <p:txBody>
          <a:bodyPr spcFirstLastPara="1" wrap="square" lIns="0" tIns="0" rIns="0" bIns="0" anchor="ctr" anchorCtr="0">
            <a:noAutofit/>
          </a:bodyPr>
          <a:lstStyle/>
          <a:p>
            <a:r>
              <a:rPr lang="it-IT" sz="2800" b="1" cap="all" dirty="0"/>
              <a:t>introducerea editorului grafic adobe photoshop</a:t>
            </a:r>
            <a:br>
              <a:rPr lang="en-US" sz="2800" dirty="0"/>
            </a:br>
            <a:br>
              <a:rPr lang="it-IT" sz="2800" dirty="0"/>
            </a:br>
            <a:r>
              <a:rPr lang="ro-RO" sz="2800" b="1" dirty="0"/>
              <a:t>REFERAT LA CURSUL</a:t>
            </a:r>
            <a:r>
              <a:rPr lang="it-IT" sz="2800" b="1" dirty="0"/>
              <a:t> „INFORMATICA GENERALĂ”</a:t>
            </a:r>
            <a:r>
              <a:rPr lang="it-IT" sz="2800" dirty="0"/>
              <a:t> </a:t>
            </a:r>
            <a:endParaRPr sz="2800" dirty="0"/>
          </a:p>
        </p:txBody>
      </p:sp>
      <p:sp>
        <p:nvSpPr>
          <p:cNvPr id="3" name="Google Shape;435;p20">
            <a:extLst>
              <a:ext uri="{FF2B5EF4-FFF2-40B4-BE49-F238E27FC236}">
                <a16:creationId xmlns:a16="http://schemas.microsoft.com/office/drawing/2014/main" id="{DD7932F1-F36E-4FB5-A0FC-296CEEB6EC4A}"/>
              </a:ext>
            </a:extLst>
          </p:cNvPr>
          <p:cNvSpPr txBox="1">
            <a:spLocks/>
          </p:cNvSpPr>
          <p:nvPr/>
        </p:nvSpPr>
        <p:spPr>
          <a:xfrm>
            <a:off x="7136186" y="3581945"/>
            <a:ext cx="1932751" cy="146090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sym typeface="Saira Semi Condensed"/>
              </a:rPr>
              <a:t>Autor</a:t>
            </a:r>
            <a:r>
              <a:rPr lang="ro-RO" sz="1600" dirty="0">
                <a:solidFill>
                  <a:schemeClr val="dk1"/>
                </a:solidFill>
                <a:latin typeface="Saira Semi Condensed"/>
                <a:sym typeface="Saira Semi Condensed"/>
              </a:rPr>
              <a:t>: </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Studentul grupei IS11Z</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Mihai SMOLEAC</a:t>
            </a:r>
          </a:p>
          <a:p>
            <a:endParaRPr lang="ro-RO" sz="1600" dirty="0">
              <a:solidFill>
                <a:schemeClr val="dk1"/>
              </a:solidFill>
              <a:latin typeface="Saira Semi Condensed"/>
              <a:sym typeface="Saira Semi Condensed"/>
            </a:endParaRPr>
          </a:p>
          <a:p>
            <a:r>
              <a:rPr lang="ro-RO" sz="1600" b="1" dirty="0">
                <a:solidFill>
                  <a:schemeClr val="dk1"/>
                </a:solidFill>
                <a:latin typeface="Saira Semi Condensed"/>
                <a:sym typeface="Saira Semi Condensed"/>
              </a:rPr>
              <a:t>Conducător științific</a:t>
            </a:r>
            <a:r>
              <a:rPr lang="ro-RO" sz="1600" dirty="0">
                <a:solidFill>
                  <a:schemeClr val="dk1"/>
                </a:solidFill>
                <a:latin typeface="Saira Semi Condensed"/>
                <a:sym typeface="Saira Semi Condensed"/>
              </a:rPr>
              <a:t>:</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Olesea SKUTNIȚKI</a:t>
            </a:r>
            <a:endParaRPr lang="en-US" sz="1600" dirty="0">
              <a:solidFill>
                <a:schemeClr val="dk1"/>
              </a:solidFill>
              <a:latin typeface="Saira Semi Condensed"/>
              <a:sym typeface="Saira Semi Condensed"/>
            </a:endParaRPr>
          </a:p>
        </p:txBody>
      </p:sp>
      <p:cxnSp>
        <p:nvCxnSpPr>
          <p:cNvPr id="7" name="Straight Connector 6">
            <a:extLst>
              <a:ext uri="{FF2B5EF4-FFF2-40B4-BE49-F238E27FC236}">
                <a16:creationId xmlns:a16="http://schemas.microsoft.com/office/drawing/2014/main" id="{4BE46B9B-9CD5-4195-A241-C358AAAE7424}"/>
              </a:ext>
            </a:extLst>
          </p:cNvPr>
          <p:cNvCxnSpPr>
            <a:cxnSpLocks/>
          </p:cNvCxnSpPr>
          <p:nvPr/>
        </p:nvCxnSpPr>
        <p:spPr>
          <a:xfrm>
            <a:off x="7136186" y="4421875"/>
            <a:ext cx="17826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395;p16">
            <a:extLst>
              <a:ext uri="{FF2B5EF4-FFF2-40B4-BE49-F238E27FC236}">
                <a16:creationId xmlns:a16="http://schemas.microsoft.com/office/drawing/2014/main" id="{1F832B1C-AC17-458D-907F-FDADB388913C}"/>
              </a:ext>
            </a:extLst>
          </p:cNvPr>
          <p:cNvSpPr txBox="1">
            <a:spLocks/>
          </p:cNvSpPr>
          <p:nvPr/>
        </p:nvSpPr>
        <p:spPr>
          <a:xfrm>
            <a:off x="375313" y="64102"/>
            <a:ext cx="6475200" cy="798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US" sz="3600" dirty="0" err="1"/>
              <a:t>Concluzie</a:t>
            </a:r>
            <a:endParaRPr lang="ro-RO" sz="3600" dirty="0"/>
          </a:p>
        </p:txBody>
      </p:sp>
      <p:sp>
        <p:nvSpPr>
          <p:cNvPr id="2" name="TextBox 1">
            <a:extLst>
              <a:ext uri="{FF2B5EF4-FFF2-40B4-BE49-F238E27FC236}">
                <a16:creationId xmlns:a16="http://schemas.microsoft.com/office/drawing/2014/main" id="{2DAF535A-3AF0-4287-A790-B012576AD59D}"/>
              </a:ext>
            </a:extLst>
          </p:cNvPr>
          <p:cNvSpPr txBox="1"/>
          <p:nvPr/>
        </p:nvSpPr>
        <p:spPr>
          <a:xfrm>
            <a:off x="375313" y="1289714"/>
            <a:ext cx="7936173" cy="1692771"/>
          </a:xfrm>
          <a:prstGeom prst="rect">
            <a:avLst/>
          </a:prstGeom>
          <a:noFill/>
        </p:spPr>
        <p:txBody>
          <a:bodyPr wrap="square" rtlCol="0">
            <a:spAutoFit/>
          </a:bodyPr>
          <a:lstStyle/>
          <a:p>
            <a:pPr marL="450000" algn="just"/>
            <a:r>
              <a:rPr lang="ro-RO" sz="1800" dirty="0">
                <a:solidFill>
                  <a:schemeClr val="dk1"/>
                </a:solidFill>
                <a:latin typeface="Saira Semi Condensed"/>
              </a:rPr>
              <a:t>	În concluzie pot spune cu siguranță că Adobe photoshop este un editr grafic foarte efectiv pentru exprimarea ideeilor umane în format de imagine. Cu siguranță voi folosi acest instrument și în viitor, datorită multitudinii de instrumente pe care acesta le posedă, și posibilitățile nelimitate pe care acesta este capabil să le îndeplinească.</a:t>
            </a:r>
            <a:endParaRPr lang="en-US" sz="1800" dirty="0">
              <a:solidFill>
                <a:schemeClr val="dk1"/>
              </a:solidFill>
              <a:latin typeface="Saira Semi Condensed"/>
            </a:endParaRPr>
          </a:p>
          <a:p>
            <a:pPr algn="just"/>
            <a:endParaRPr lang="en-US" dirty="0"/>
          </a:p>
        </p:txBody>
      </p:sp>
    </p:spTree>
    <p:extLst>
      <p:ext uri="{BB962C8B-B14F-4D97-AF65-F5344CB8AC3E}">
        <p14:creationId xmlns:p14="http://schemas.microsoft.com/office/powerpoint/2010/main" val="1438301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395;p16">
            <a:extLst>
              <a:ext uri="{FF2B5EF4-FFF2-40B4-BE49-F238E27FC236}">
                <a16:creationId xmlns:a16="http://schemas.microsoft.com/office/drawing/2014/main" id="{1F832B1C-AC17-458D-907F-FDADB388913C}"/>
              </a:ext>
            </a:extLst>
          </p:cNvPr>
          <p:cNvSpPr txBox="1">
            <a:spLocks/>
          </p:cNvSpPr>
          <p:nvPr/>
        </p:nvSpPr>
        <p:spPr>
          <a:xfrm>
            <a:off x="375313" y="64102"/>
            <a:ext cx="6475200" cy="798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US" sz="3600" dirty="0" err="1"/>
              <a:t>Bibliografie</a:t>
            </a:r>
            <a:endParaRPr lang="en-US" sz="3600" dirty="0"/>
          </a:p>
        </p:txBody>
      </p:sp>
      <p:sp>
        <p:nvSpPr>
          <p:cNvPr id="2" name="TextBox 1">
            <a:extLst>
              <a:ext uri="{FF2B5EF4-FFF2-40B4-BE49-F238E27FC236}">
                <a16:creationId xmlns:a16="http://schemas.microsoft.com/office/drawing/2014/main" id="{5DA96976-8605-4E42-9185-22420D79B310}"/>
              </a:ext>
            </a:extLst>
          </p:cNvPr>
          <p:cNvSpPr txBox="1"/>
          <p:nvPr/>
        </p:nvSpPr>
        <p:spPr>
          <a:xfrm>
            <a:off x="1078173" y="1132764"/>
            <a:ext cx="6475200" cy="2031325"/>
          </a:xfrm>
          <a:prstGeom prst="rect">
            <a:avLst/>
          </a:prstGeom>
          <a:noFill/>
        </p:spPr>
        <p:txBody>
          <a:bodyPr wrap="square" rtlCol="0">
            <a:spAutoFit/>
          </a:bodyPr>
          <a:lstStyle/>
          <a:p>
            <a:pPr marL="342900" lvl="0" indent="-342900">
              <a:buClr>
                <a:schemeClr val="tx1"/>
              </a:buClr>
              <a:buFont typeface="+mj-lt"/>
              <a:buAutoNum type="arabicPeriod"/>
            </a:pPr>
            <a:r>
              <a:rPr lang="ro-RO" sz="1600" dirty="0">
                <a:solidFill>
                  <a:schemeClr val="dk1"/>
                </a:solidFill>
                <a:latin typeface="Saira Semi Condensed"/>
              </a:rPr>
              <a:t>Adobe Photoshop.[online] Disponibil pe Internet la adresa: </a:t>
            </a:r>
            <a:r>
              <a:rPr lang="ro-RO" sz="1600" dirty="0">
                <a:solidFill>
                  <a:schemeClr val="dk1"/>
                </a:solidFill>
                <a:latin typeface="Saira Semi Condensed"/>
                <a:hlinkClick r:id="rId4">
                  <a:extLst>
                    <a:ext uri="{A12FA001-AC4F-418D-AE19-62706E023703}">
                      <ahyp:hlinkClr xmlns:ahyp="http://schemas.microsoft.com/office/drawing/2018/hyperlinkcolor" val="tx"/>
                    </a:ext>
                  </a:extLst>
                </a:hlinkClick>
              </a:rPr>
              <a:t>https://ru.wikipedia.org/wiki/Adobe_Photoshop</a:t>
            </a:r>
            <a:endParaRPr lang="en-US" sz="1600" dirty="0">
              <a:solidFill>
                <a:schemeClr val="dk1"/>
              </a:solidFill>
              <a:latin typeface="Saira Semi Condensed"/>
            </a:endParaRPr>
          </a:p>
          <a:p>
            <a:pPr marL="342900" lvl="0" indent="-342900">
              <a:buClr>
                <a:schemeClr val="tx1"/>
              </a:buClr>
              <a:buFont typeface="+mj-lt"/>
              <a:buAutoNum type="arabicPeriod"/>
            </a:pPr>
            <a:r>
              <a:rPr lang="ro-RO" sz="1600" dirty="0">
                <a:solidFill>
                  <a:schemeClr val="dk1"/>
                </a:solidFill>
                <a:latin typeface="Saira Semi Condensed"/>
              </a:rPr>
              <a:t>Toolbos in photoshop.[online] Disponibil pe internet la adresa: https://helpx.adobe.com/photoshop-elements/using/tools.html</a:t>
            </a:r>
            <a:endParaRPr lang="en-US" sz="1600" dirty="0">
              <a:solidFill>
                <a:schemeClr val="dk1"/>
              </a:solidFill>
              <a:latin typeface="Saira Semi Condensed"/>
            </a:endParaRPr>
          </a:p>
          <a:p>
            <a:pPr marL="342900" lvl="0" indent="-342900">
              <a:buClr>
                <a:schemeClr val="tx1"/>
              </a:buClr>
              <a:buFont typeface="+mj-lt"/>
              <a:buAutoNum type="arabicPeriod"/>
            </a:pPr>
            <a:r>
              <a:rPr lang="ro-RO" sz="1600" dirty="0">
                <a:solidFill>
                  <a:schemeClr val="dk1"/>
                </a:solidFill>
                <a:latin typeface="Saira Semi Condensed"/>
              </a:rPr>
              <a:t>The best alternatives for photoshop.</a:t>
            </a:r>
            <a:r>
              <a:rPr lang="en-US" sz="1600" dirty="0">
                <a:solidFill>
                  <a:schemeClr val="dk1"/>
                </a:solidFill>
                <a:latin typeface="Saira Semi Condensed"/>
              </a:rPr>
              <a:t>[online] </a:t>
            </a:r>
            <a:r>
              <a:rPr lang="en-US" sz="1600" dirty="0" err="1">
                <a:solidFill>
                  <a:schemeClr val="dk1"/>
                </a:solidFill>
                <a:latin typeface="Saira Semi Condensed"/>
              </a:rPr>
              <a:t>Disponibil</a:t>
            </a:r>
            <a:r>
              <a:rPr lang="en-US" sz="1600" dirty="0">
                <a:solidFill>
                  <a:schemeClr val="dk1"/>
                </a:solidFill>
                <a:latin typeface="Saira Semi Condensed"/>
              </a:rPr>
              <a:t> pe Internet la </a:t>
            </a:r>
            <a:r>
              <a:rPr lang="en-US" sz="1600" dirty="0" err="1">
                <a:solidFill>
                  <a:schemeClr val="dk1"/>
                </a:solidFill>
                <a:latin typeface="Saira Semi Condensed"/>
              </a:rPr>
              <a:t>adresa</a:t>
            </a:r>
            <a:r>
              <a:rPr lang="en-US" sz="1600" dirty="0">
                <a:solidFill>
                  <a:schemeClr val="dk1"/>
                </a:solidFill>
                <a:latin typeface="Saira Semi Condensed"/>
              </a:rPr>
              <a:t>: </a:t>
            </a:r>
            <a:r>
              <a:rPr lang="en-US" sz="1600" dirty="0">
                <a:solidFill>
                  <a:schemeClr val="dk1"/>
                </a:solidFill>
                <a:latin typeface="Saira Semi Condensed"/>
                <a:hlinkClick r:id="rId5">
                  <a:extLst>
                    <a:ext uri="{A12FA001-AC4F-418D-AE19-62706E023703}">
                      <ahyp:hlinkClr xmlns:ahyp="http://schemas.microsoft.com/office/drawing/2018/hyperlinkcolor" val="tx"/>
                    </a:ext>
                  </a:extLst>
                </a:hlinkClick>
              </a:rPr>
              <a:t>https://wp-modula.com/free-photoshop-alternatives/#pixlr-photo-editor</a:t>
            </a:r>
            <a:endParaRPr lang="en-US" sz="1600" dirty="0">
              <a:solidFill>
                <a:schemeClr val="dk1"/>
              </a:solidFill>
              <a:latin typeface="Saira Semi Condensed"/>
            </a:endParaRPr>
          </a:p>
          <a:p>
            <a:endParaRPr lang="en-US" dirty="0"/>
          </a:p>
        </p:txBody>
      </p:sp>
    </p:spTree>
    <p:extLst>
      <p:ext uri="{BB962C8B-B14F-4D97-AF65-F5344CB8AC3E}">
        <p14:creationId xmlns:p14="http://schemas.microsoft.com/office/powerpoint/2010/main" val="154276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8" name="Google Shape;658;p35"/>
          <p:cNvSpPr txBox="1">
            <a:spLocks noGrp="1"/>
          </p:cNvSpPr>
          <p:nvPr>
            <p:ph type="ctrTitle" idx="4294967295"/>
          </p:nvPr>
        </p:nvSpPr>
        <p:spPr>
          <a:xfrm>
            <a:off x="685800" y="1473663"/>
            <a:ext cx="4108800" cy="1600200"/>
          </a:xfrm>
          <a:prstGeom prst="rect">
            <a:avLst/>
          </a:prstGeom>
        </p:spPr>
        <p:txBody>
          <a:bodyPr spcFirstLastPara="1" wrap="square" lIns="0" tIns="0" rIns="0" bIns="0" anchor="b" anchorCtr="0">
            <a:noAutofit/>
          </a:bodyPr>
          <a:lstStyle/>
          <a:p>
            <a:pPr algn="ctr"/>
            <a:r>
              <a:rPr lang="en-US" sz="4800" dirty="0" err="1"/>
              <a:t>Mul</a:t>
            </a:r>
            <a:r>
              <a:rPr lang="ro-RO" sz="4800" dirty="0"/>
              <a:t>țumesc pentru atenție </a:t>
            </a:r>
            <a:r>
              <a:rPr lang="ro-RO" sz="4800" dirty="0">
                <a:sym typeface="Wingdings" panose="05000000000000000000" pitchFamily="2" charset="2"/>
              </a:rPr>
              <a:t></a:t>
            </a:r>
            <a:endParaRPr lang="en-US" sz="4800" dirty="0"/>
          </a:p>
        </p:txBody>
      </p:sp>
      <p:sp>
        <p:nvSpPr>
          <p:cNvPr id="659" name="Google Shape;659;p35"/>
          <p:cNvSpPr txBox="1">
            <a:spLocks noGrp="1"/>
          </p:cNvSpPr>
          <p:nvPr>
            <p:ph type="subTitle" idx="4294967295"/>
          </p:nvPr>
        </p:nvSpPr>
        <p:spPr>
          <a:xfrm>
            <a:off x="3340290" y="3162831"/>
            <a:ext cx="2030104" cy="556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ro-RO" sz="3600" b="1" dirty="0"/>
              <a:t>Întrebări ?</a:t>
            </a:r>
            <a:endParaRPr sz="3600" b="1" dirty="0"/>
          </a:p>
        </p:txBody>
      </p:sp>
      <p:sp>
        <p:nvSpPr>
          <p:cNvPr id="660" name="Google Shape;660;p35"/>
          <p:cNvSpPr/>
          <p:nvPr/>
        </p:nvSpPr>
        <p:spPr>
          <a:xfrm>
            <a:off x="5481876" y="1103550"/>
            <a:ext cx="2569661" cy="2337381"/>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600"/>
              </a:spcAft>
              <a:buNone/>
            </a:pPr>
            <a:r>
              <a:rPr lang="en" sz="2400" dirty="0">
                <a:solidFill>
                  <a:schemeClr val="dk1"/>
                </a:solidFill>
                <a:latin typeface="Saira Semi Condensed"/>
                <a:ea typeface="Saira Semi Condensed"/>
                <a:cs typeface="Saira Semi Condensed"/>
                <a:sym typeface="Saira Semi Condensed"/>
              </a:rPr>
              <a:t>@</a:t>
            </a:r>
            <a:r>
              <a:rPr lang="ro-RO" sz="2400" dirty="0">
                <a:solidFill>
                  <a:schemeClr val="dk1"/>
                </a:solidFill>
                <a:latin typeface="Saira Semi Condensed"/>
                <a:ea typeface="Saira Semi Condensed"/>
                <a:cs typeface="Saira Semi Condensed"/>
                <a:sym typeface="Saira Semi Condensed"/>
              </a:rPr>
              <a:t>me_hi21</a:t>
            </a:r>
            <a:br>
              <a:rPr lang="en" sz="2400" dirty="0">
                <a:solidFill>
                  <a:schemeClr val="dk1"/>
                </a:solidFill>
                <a:latin typeface="Saira Semi Condensed"/>
                <a:ea typeface="Saira Semi Condensed"/>
                <a:cs typeface="Saira Semi Condensed"/>
                <a:sym typeface="Saira Semi Condensed"/>
              </a:rPr>
            </a:br>
            <a:r>
              <a:rPr lang="ro-RO" sz="2400" dirty="0">
                <a:solidFill>
                  <a:schemeClr val="dk1"/>
                </a:solidFill>
                <a:latin typeface="Saira Semi Condensed"/>
                <a:ea typeface="Saira Semi Condensed"/>
                <a:cs typeface="Saira Semi Condensed"/>
                <a:sym typeface="Saira Semi Condensed"/>
              </a:rPr>
              <a:t>mihaismoleac2002</a:t>
            </a:r>
            <a:r>
              <a:rPr lang="en" sz="2400" dirty="0">
                <a:solidFill>
                  <a:schemeClr val="dk1"/>
                </a:solidFill>
                <a:latin typeface="Saira Semi Condensed"/>
                <a:ea typeface="Saira Semi Condensed"/>
                <a:cs typeface="Saira Semi Condensed"/>
                <a:sym typeface="Saira Semi Condensed"/>
              </a:rPr>
              <a:t>@</a:t>
            </a:r>
            <a:r>
              <a:rPr lang="ro-RO" sz="2400" dirty="0">
                <a:solidFill>
                  <a:schemeClr val="dk1"/>
                </a:solidFill>
                <a:latin typeface="Saira Semi Condensed"/>
                <a:ea typeface="Saira Semi Condensed"/>
                <a:cs typeface="Saira Semi Condensed"/>
                <a:sym typeface="Saira Semi Condensed"/>
              </a:rPr>
              <a:t>g</a:t>
            </a:r>
            <a:r>
              <a:rPr lang="en" sz="2400" dirty="0">
                <a:solidFill>
                  <a:schemeClr val="dk1"/>
                </a:solidFill>
                <a:latin typeface="Saira Semi Condensed"/>
                <a:ea typeface="Saira Semi Condensed"/>
                <a:cs typeface="Saira Semi Condensed"/>
                <a:sym typeface="Saira Semi Condensed"/>
              </a:rPr>
              <a:t>mail.</a:t>
            </a:r>
            <a:r>
              <a:rPr lang="ro-RO" sz="2400" dirty="0">
                <a:solidFill>
                  <a:schemeClr val="dk1"/>
                </a:solidFill>
                <a:latin typeface="Saira Semi Condensed"/>
                <a:ea typeface="Saira Semi Condensed"/>
                <a:cs typeface="Saira Semi Condensed"/>
                <a:sym typeface="Saira Semi Condensed"/>
              </a:rPr>
              <a:t>com</a:t>
            </a:r>
            <a:endParaRPr dirty="0">
              <a:solidFill>
                <a:schemeClr val="dk1"/>
              </a:solidFill>
            </a:endParaRPr>
          </a:p>
        </p:txBody>
      </p:sp>
      <p:sp>
        <p:nvSpPr>
          <p:cNvPr id="6" name="Arrow: Curved Left 5">
            <a:hlinkClick r:id="rId3" action="ppaction://hlinksldjump"/>
            <a:extLst>
              <a:ext uri="{FF2B5EF4-FFF2-40B4-BE49-F238E27FC236}">
                <a16:creationId xmlns:a16="http://schemas.microsoft.com/office/drawing/2014/main" id="{2442F5F5-655F-4B37-BF23-91662811D4A1}"/>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375313" y="551613"/>
            <a:ext cx="2251881" cy="9718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389" name="Google Shape;389;p15"/>
          <p:cNvSpPr txBox="1">
            <a:spLocks noGrp="1"/>
          </p:cNvSpPr>
          <p:nvPr>
            <p:ph type="subTitle" idx="4294967295"/>
          </p:nvPr>
        </p:nvSpPr>
        <p:spPr>
          <a:xfrm>
            <a:off x="375313" y="1638299"/>
            <a:ext cx="4797578" cy="18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o-RO" sz="2000" b="1" dirty="0"/>
              <a:t>Eu sunt </a:t>
            </a:r>
            <a:r>
              <a:rPr lang="ro-RO" sz="2000" b="1" dirty="0">
                <a:solidFill>
                  <a:schemeClr val="accent5">
                    <a:lumMod val="60000"/>
                    <a:lumOff val="40000"/>
                  </a:schemeClr>
                </a:solidFill>
              </a:rPr>
              <a:t>Smoleac Mihai</a:t>
            </a:r>
            <a:endParaRPr sz="2000" b="1" dirty="0">
              <a:solidFill>
                <a:schemeClr val="accent5">
                  <a:lumMod val="60000"/>
                  <a:lumOff val="40000"/>
                </a:schemeClr>
              </a:solidFill>
            </a:endParaRPr>
          </a:p>
          <a:p>
            <a:pPr marL="0" lvl="0" indent="0">
              <a:spcBef>
                <a:spcPts val="600"/>
              </a:spcBef>
              <a:buClr>
                <a:schemeClr val="dk1"/>
              </a:buClr>
              <a:buSzPts val="1100"/>
              <a:buNone/>
            </a:pPr>
            <a:r>
              <a:rPr lang="ro-RO" sz="2000" dirty="0"/>
              <a:t>Studiez la</a:t>
            </a:r>
            <a:r>
              <a:rPr lang="ro-RO" sz="2000" dirty="0">
                <a:latin typeface="Times New Roman" panose="02020603050405020304" pitchFamily="18" charset="0"/>
                <a:cs typeface="Times New Roman" panose="02020603050405020304" pitchFamily="18" charset="0"/>
              </a:rPr>
              <a:t> </a:t>
            </a:r>
            <a:r>
              <a:rPr lang="ro-RO" sz="2000" dirty="0"/>
              <a:t>Universitatea de Stat „Alecu Russo” di</a:t>
            </a:r>
            <a:r>
              <a:rPr lang="en-US" sz="2000" dirty="0"/>
              <a:t>n</a:t>
            </a:r>
            <a:r>
              <a:rPr lang="ro-RO" sz="2000" dirty="0"/>
              <a:t> Bălți, facultatea Științe Reale, Economice și ale Mediului, specialitatea Informatica.</a:t>
            </a:r>
          </a:p>
          <a:p>
            <a:pPr marL="0" lvl="0" indent="0">
              <a:spcBef>
                <a:spcPts val="600"/>
              </a:spcBef>
              <a:buClr>
                <a:schemeClr val="dk1"/>
              </a:buClr>
              <a:buSzPts val="1100"/>
              <a:buNone/>
            </a:pPr>
            <a:r>
              <a:rPr lang="ro-RO" sz="2000" dirty="0"/>
              <a:t>Telegram: </a:t>
            </a:r>
            <a:r>
              <a:rPr lang="en" sz="2000" dirty="0"/>
              <a:t>@</a:t>
            </a:r>
            <a:r>
              <a:rPr lang="ro-RO" sz="2000" dirty="0"/>
              <a:t>me_hi21</a:t>
            </a:r>
          </a:p>
          <a:p>
            <a:pPr marL="0" lvl="0" indent="0">
              <a:spcBef>
                <a:spcPts val="600"/>
              </a:spcBef>
              <a:buClr>
                <a:schemeClr val="dk1"/>
              </a:buClr>
              <a:buSzPts val="1100"/>
              <a:buNone/>
            </a:pPr>
            <a:r>
              <a:rPr lang="ro-RO" sz="2000" dirty="0"/>
              <a:t>Gmail: mihaismoleac2002@gmail.com</a:t>
            </a:r>
            <a:endParaRPr sz="2000" dirty="0"/>
          </a:p>
        </p:txBody>
      </p:sp>
      <p:pic>
        <p:nvPicPr>
          <p:cNvPr id="3" name="Picture 2">
            <a:extLst>
              <a:ext uri="{FF2B5EF4-FFF2-40B4-BE49-F238E27FC236}">
                <a16:creationId xmlns:a16="http://schemas.microsoft.com/office/drawing/2014/main" id="{01B272F9-A621-4B0F-B260-1A336687E74B}"/>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23885" t="3233" b="23005"/>
          <a:stretch/>
        </p:blipFill>
        <p:spPr>
          <a:xfrm rot="419018">
            <a:off x="5326072" y="906723"/>
            <a:ext cx="2940593" cy="3330053"/>
          </a:xfrm>
          <a:prstGeom prst="triangle">
            <a:avLst>
              <a:gd name="adj" fmla="val 64837"/>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495112" y="0"/>
            <a:ext cx="6475200" cy="79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ro-RO" sz="2800" dirty="0"/>
              <a:t>Cuprinsul</a:t>
            </a:r>
            <a:endParaRPr dirty="0"/>
          </a:p>
        </p:txBody>
      </p:sp>
      <p:sp>
        <p:nvSpPr>
          <p:cNvPr id="8" name="TextBox 7">
            <a:extLst>
              <a:ext uri="{FF2B5EF4-FFF2-40B4-BE49-F238E27FC236}">
                <a16:creationId xmlns:a16="http://schemas.microsoft.com/office/drawing/2014/main" id="{370C98D1-D059-4095-B195-BD95243D19ED}"/>
              </a:ext>
            </a:extLst>
          </p:cNvPr>
          <p:cNvSpPr txBox="1"/>
          <p:nvPr/>
        </p:nvSpPr>
        <p:spPr>
          <a:xfrm>
            <a:off x="495112" y="1119116"/>
            <a:ext cx="8294046" cy="3416320"/>
          </a:xfrm>
          <a:prstGeom prst="rect">
            <a:avLst/>
          </a:prstGeom>
          <a:noFill/>
        </p:spPr>
        <p:txBody>
          <a:bodyPr wrap="square" rtlCol="0">
            <a:spAutoFit/>
          </a:bodyPr>
          <a:lstStyle/>
          <a:p>
            <a:pPr>
              <a:buClr>
                <a:schemeClr val="tx1"/>
              </a:buClr>
            </a:pPr>
            <a:r>
              <a:rPr lang="ro-RO" sz="2400" dirty="0">
                <a:solidFill>
                  <a:schemeClr val="tx1"/>
                </a:solidFill>
                <a:latin typeface="Saira Semi Condensed"/>
                <a:sym typeface="Saira Semi Condensed"/>
                <a:hlinkClick r:id="rId3" action="ppaction://hlinksldjump"/>
              </a:rPr>
              <a:t>Introducere</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4" action="ppaction://hlinksldjump"/>
              </a:rPr>
              <a:t>Despre Adobe Photoshop</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5" action="ppaction://hlinksldjump"/>
              </a:rPr>
              <a:t>Posibilitățile Adobe Photoshop</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6" action="ppaction://hlinksldjump"/>
              </a:rPr>
              <a:t>Alternative</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7" action="ppaction://hlinksldjump"/>
              </a:rPr>
              <a:t>Exemplu personal</a:t>
            </a:r>
            <a:endParaRPr lang="ro-RO" sz="2400" dirty="0">
              <a:solidFill>
                <a:schemeClr val="tx1"/>
              </a:solidFill>
              <a:latin typeface="Saira Semi Condensed"/>
              <a:sym typeface="Saira Semi Condensed"/>
            </a:endParaRPr>
          </a:p>
          <a:p>
            <a:pPr>
              <a:buClr>
                <a:schemeClr val="tx1"/>
              </a:buClr>
            </a:pPr>
            <a:r>
              <a:rPr lang="ro-RO" sz="2400" dirty="0">
                <a:solidFill>
                  <a:schemeClr val="tx1"/>
                </a:solidFill>
                <a:latin typeface="Saira Semi Condensed"/>
                <a:sym typeface="Saira Semi Condensed"/>
                <a:hlinkClick r:id="rId8" action="ppaction://hlinksldjump"/>
              </a:rPr>
              <a:t>Concluzie</a:t>
            </a:r>
            <a:endParaRPr lang="ro-RO" sz="2400" dirty="0">
              <a:solidFill>
                <a:schemeClr val="tx1"/>
              </a:solidFill>
              <a:latin typeface="Saira Semi Condensed"/>
              <a:sym typeface="Saira Semi Condensed"/>
            </a:endParaRPr>
          </a:p>
          <a:p>
            <a:pPr>
              <a:buClr>
                <a:schemeClr val="tx1"/>
              </a:buClr>
            </a:pPr>
            <a:r>
              <a:rPr lang="ro-RO" sz="2400" dirty="0">
                <a:solidFill>
                  <a:schemeClr val="tx1"/>
                </a:solidFill>
                <a:latin typeface="Saira Semi Condensed"/>
                <a:sym typeface="Saira Semi Condensed"/>
                <a:hlinkClick r:id="rId9" action="ppaction://hlinksldjump"/>
              </a:rPr>
              <a:t>Bibliografie</a:t>
            </a:r>
            <a:endParaRPr lang="ro-RO" sz="2400" dirty="0">
              <a:solidFill>
                <a:schemeClr val="tx1"/>
              </a:solidFill>
              <a:latin typeface="Saira Semi Condensed"/>
              <a:sym typeface="Saira Semi Condensed"/>
            </a:endParaRPr>
          </a:p>
          <a:p>
            <a:pPr marL="457200" indent="-457200">
              <a:buAutoNum type="arabicPeriod"/>
            </a:pPr>
            <a:endParaRPr lang="ro-RO" sz="2400" dirty="0">
              <a:solidFill>
                <a:schemeClr val="tx1"/>
              </a:solidFill>
              <a:latin typeface="Saira Semi Condensed"/>
              <a:sym typeface="Saira Semi Condensed"/>
            </a:endParaRPr>
          </a:p>
          <a:p>
            <a:pPr marL="457200" indent="-457200">
              <a:buAutoNum type="arabicPeriod"/>
            </a:pPr>
            <a:endParaRPr lang="en-US" sz="2400" dirty="0">
              <a:solidFill>
                <a:schemeClr val="tx1"/>
              </a:solidFill>
              <a:latin typeface="Saira Semi Condensed"/>
              <a:sym typeface="Saira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7"/>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p>
            <a:pPr marL="0" lvl="0" indent="0">
              <a:spcAft>
                <a:spcPts val="600"/>
              </a:spcAft>
              <a:buNone/>
            </a:pPr>
            <a:r>
              <a:rPr lang="ro-RO" dirty="0"/>
              <a:t>„În zilele noastre e greu de spus ce e și ce nu este făcut in Photoshop</a:t>
            </a:r>
            <a:r>
              <a:rPr lang="en-US" dirty="0"/>
              <a:t>.</a:t>
            </a:r>
            <a:r>
              <a:rPr lang="en" dirty="0"/>
              <a:t>.</a:t>
            </a:r>
            <a:r>
              <a:rPr lang="ro-RO" dirty="0"/>
              <a:t>”</a:t>
            </a:r>
            <a:endParaRPr dirty="0"/>
          </a:p>
        </p:txBody>
      </p:sp>
      <p:sp>
        <p:nvSpPr>
          <p:cNvPr id="4" name="Arrow: Curved Left 3">
            <a:hlinkClick r:id="rId3" action="ppaction://hlinksldjump"/>
            <a:extLst>
              <a:ext uri="{FF2B5EF4-FFF2-40B4-BE49-F238E27FC236}">
                <a16:creationId xmlns:a16="http://schemas.microsoft.com/office/drawing/2014/main" id="{20CB3D76-59F0-46D5-B7EF-2A5BDA57A67E}"/>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35C90437-5778-4570-B4C9-AF8065D61028}"/>
              </a:ext>
            </a:extLst>
          </p:cNvPr>
          <p:cNvSpPr txBox="1"/>
          <p:nvPr/>
        </p:nvSpPr>
        <p:spPr>
          <a:xfrm>
            <a:off x="6172898" y="3568890"/>
            <a:ext cx="1958454" cy="307777"/>
          </a:xfrm>
          <a:prstGeom prst="rect">
            <a:avLst/>
          </a:prstGeom>
          <a:noFill/>
        </p:spPr>
        <p:txBody>
          <a:bodyPr wrap="square" rtlCol="0">
            <a:spAutoFit/>
          </a:bodyPr>
          <a:lstStyle/>
          <a:p>
            <a:r>
              <a:rPr lang="en-US" b="1" dirty="0">
                <a:hlinkClick r:id="rId4"/>
              </a:rPr>
              <a:t>John Knoll</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402580"/>
            <a:ext cx="2477069" cy="44674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ro-RO" sz="3600" dirty="0"/>
              <a:t>Introducere</a:t>
            </a:r>
            <a:endParaRPr sz="3600" dirty="0"/>
          </a:p>
        </p:txBody>
      </p:sp>
      <p:sp>
        <p:nvSpPr>
          <p:cNvPr id="4" name="Arrow: Curved Left 3">
            <a:hlinkClick r:id="rId3" action="ppaction://hlinksldjump"/>
            <a:extLst>
              <a:ext uri="{FF2B5EF4-FFF2-40B4-BE49-F238E27FC236}">
                <a16:creationId xmlns:a16="http://schemas.microsoft.com/office/drawing/2014/main" id="{DA83D5A0-DE45-4B17-90B4-3B6E92479D38}"/>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688B6837-9D10-4980-B041-CC7D986ADD3F}"/>
              </a:ext>
            </a:extLst>
          </p:cNvPr>
          <p:cNvPicPr>
            <a:picLocks noChangeAspect="1"/>
          </p:cNvPicPr>
          <p:nvPr/>
        </p:nvPicPr>
        <p:blipFill>
          <a:blip r:embed="rId4"/>
          <a:stretch>
            <a:fillRect/>
          </a:stretch>
        </p:blipFill>
        <p:spPr>
          <a:xfrm>
            <a:off x="5553417" y="1554365"/>
            <a:ext cx="2594191" cy="2594191"/>
          </a:xfrm>
          <a:prstGeom prst="rect">
            <a:avLst/>
          </a:prstGeom>
        </p:spPr>
      </p:pic>
      <p:sp>
        <p:nvSpPr>
          <p:cNvPr id="7" name="TextBox 6">
            <a:extLst>
              <a:ext uri="{FF2B5EF4-FFF2-40B4-BE49-F238E27FC236}">
                <a16:creationId xmlns:a16="http://schemas.microsoft.com/office/drawing/2014/main" id="{1E642C83-1857-426D-A455-3A40B4ABB0CD}"/>
              </a:ext>
            </a:extLst>
          </p:cNvPr>
          <p:cNvSpPr txBox="1"/>
          <p:nvPr/>
        </p:nvSpPr>
        <p:spPr>
          <a:xfrm>
            <a:off x="464025" y="2189740"/>
            <a:ext cx="4339988" cy="1323439"/>
          </a:xfrm>
          <a:prstGeom prst="rect">
            <a:avLst/>
          </a:prstGeom>
          <a:noFill/>
        </p:spPr>
        <p:txBody>
          <a:bodyPr wrap="square" rtlCol="0">
            <a:spAutoFit/>
          </a:bodyPr>
          <a:lstStyle/>
          <a:p>
            <a:pPr algn="just"/>
            <a:r>
              <a:rPr lang="en-US" sz="1600" dirty="0">
                <a:solidFill>
                  <a:schemeClr val="dk1"/>
                </a:solidFill>
                <a:latin typeface="Saira Semi Condensed"/>
                <a:sym typeface="Saira Semi Condensed"/>
              </a:rPr>
              <a:t>Adobe Photoshop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un software </a:t>
            </a:r>
            <a:r>
              <a:rPr lang="en-US" sz="1600" dirty="0" err="1">
                <a:solidFill>
                  <a:schemeClr val="dk1"/>
                </a:solidFill>
                <a:latin typeface="Saira Semi Condensed"/>
                <a:sym typeface="Saira Semi Condensed"/>
              </a:rPr>
              <a:t>folosit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editarea</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imaginilor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digitale</a:t>
            </a:r>
            <a:r>
              <a:rPr lang="ro-RO" sz="1600" dirty="0">
                <a:solidFill>
                  <a:schemeClr val="dk1"/>
                </a:solidFill>
                <a:latin typeface="Saira Semi Condensed"/>
                <a:sym typeface="Saira Semi Condensed"/>
              </a:rPr>
              <a:t> </a:t>
            </a:r>
            <a:r>
              <a:rPr lang="en-US" sz="1600" dirty="0">
                <a:solidFill>
                  <a:schemeClr val="dk1"/>
                </a:solidFill>
                <a:latin typeface="Saira Semi Condensed"/>
                <a:sym typeface="Saira Semi Condensed"/>
              </a:rPr>
              <a:t>pe calculator, program </a:t>
            </a:r>
            <a:r>
              <a:rPr lang="en-US" sz="1600" dirty="0" err="1">
                <a:solidFill>
                  <a:schemeClr val="dk1"/>
                </a:solidFill>
                <a:latin typeface="Saira Semi Condensed"/>
                <a:sym typeface="Saira Semi Condensed"/>
              </a:rPr>
              <a:t>produs</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distribuit</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compania</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americană</a:t>
            </a:r>
            <a:r>
              <a:rPr lang="en-US" sz="1600" dirty="0">
                <a:solidFill>
                  <a:schemeClr val="dk1"/>
                </a:solidFill>
                <a:latin typeface="Saira Semi Condensed"/>
                <a:sym typeface="Saira Semi Condensed"/>
              </a:rPr>
              <a:t> Adobe Systems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care se </a:t>
            </a:r>
            <a:r>
              <a:rPr lang="en-US" sz="1600" dirty="0" err="1">
                <a:solidFill>
                  <a:schemeClr val="dk1"/>
                </a:solidFill>
                <a:latin typeface="Saira Semi Condensed"/>
                <a:sym typeface="Saira Semi Condensed"/>
              </a:rPr>
              <a:t>se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adresează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în</a:t>
            </a:r>
            <a:r>
              <a:rPr lang="en-US" sz="1600" dirty="0">
                <a:solidFill>
                  <a:schemeClr val="dk1"/>
                </a:solidFill>
                <a:latin typeface="Saira Semi Condensed"/>
                <a:sym typeface="Saira Semi Condensed"/>
              </a:rPr>
              <a:t> special </a:t>
            </a:r>
            <a:r>
              <a:rPr lang="en-US" sz="1600" dirty="0" err="1">
                <a:solidFill>
                  <a:schemeClr val="dk1"/>
                </a:solidFill>
                <a:latin typeface="Saira Semi Condensed"/>
                <a:sym typeface="Saira Semi Condensed"/>
              </a:rPr>
              <a:t>profesioniștilor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domeniului</a:t>
            </a:r>
            <a:r>
              <a:rPr lang="en-US" sz="1600" dirty="0">
                <a:solidFill>
                  <a:schemeClr val="dk1"/>
                </a:solidFill>
                <a:latin typeface="Saira Semi Condensed"/>
                <a:sym typeface="Saira Semi Condensed"/>
              </a:rPr>
              <a:t>.</a:t>
            </a:r>
          </a:p>
        </p:txBody>
      </p:sp>
    </p:spTree>
    <p:extLst>
      <p:ext uri="{BB962C8B-B14F-4D97-AF65-F5344CB8AC3E}">
        <p14:creationId xmlns:p14="http://schemas.microsoft.com/office/powerpoint/2010/main" val="220076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289289"/>
            <a:ext cx="6475200" cy="596962"/>
          </a:xfrm>
          <a:prstGeom prst="rect">
            <a:avLst/>
          </a:prstGeom>
        </p:spPr>
        <p:txBody>
          <a:bodyPr spcFirstLastPara="1" wrap="square" lIns="0" tIns="0" rIns="0" bIns="0" anchor="b" anchorCtr="0">
            <a:noAutofit/>
          </a:bodyPr>
          <a:lstStyle/>
          <a:p>
            <a:r>
              <a:rPr lang="en" sz="3600" dirty="0"/>
              <a:t>1. </a:t>
            </a:r>
            <a:r>
              <a:rPr lang="ro-RO" sz="3600" dirty="0">
                <a:solidFill>
                  <a:schemeClr val="tx1"/>
                </a:solidFill>
                <a:latin typeface="Saira Semi Condensed"/>
                <a:sym typeface="Saira Semi Condensed"/>
              </a:rPr>
              <a:t>Despre Adobe Photoshop</a:t>
            </a:r>
            <a:endParaRPr sz="3600" dirty="0"/>
          </a:p>
        </p:txBody>
      </p:sp>
      <p:sp>
        <p:nvSpPr>
          <p:cNvPr id="4" name="Arrow: Curved Left 3">
            <a:hlinkClick r:id="rId3" action="ppaction://hlinksldjump"/>
            <a:extLst>
              <a:ext uri="{FF2B5EF4-FFF2-40B4-BE49-F238E27FC236}">
                <a16:creationId xmlns:a16="http://schemas.microsoft.com/office/drawing/2014/main" id="{DA83D5A0-DE45-4B17-90B4-3B6E92479D38}"/>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18EEAE6-FB86-4A08-AE4D-D3B2B3109E74}"/>
              </a:ext>
            </a:extLst>
          </p:cNvPr>
          <p:cNvSpPr txBox="1"/>
          <p:nvPr/>
        </p:nvSpPr>
        <p:spPr>
          <a:xfrm>
            <a:off x="375313" y="1613669"/>
            <a:ext cx="4578823" cy="2062103"/>
          </a:xfrm>
          <a:prstGeom prst="rect">
            <a:avLst/>
          </a:prstGeom>
          <a:noFill/>
        </p:spPr>
        <p:txBody>
          <a:bodyPr wrap="square" rtlCol="0">
            <a:spAutoFit/>
          </a:bodyPr>
          <a:lstStyle/>
          <a:p>
            <a:pPr algn="just"/>
            <a:r>
              <a:rPr lang="en-US" sz="1600" dirty="0">
                <a:solidFill>
                  <a:schemeClr val="dk1"/>
                </a:solidFill>
                <a:latin typeface="Saira Semi Condensed"/>
                <a:sym typeface="Saira Semi Condensed"/>
              </a:rPr>
              <a:t>Adobe Photoshop, </a:t>
            </a:r>
            <a:r>
              <a:rPr lang="en-US" sz="1600" dirty="0" err="1">
                <a:solidFill>
                  <a:schemeClr val="dk1"/>
                </a:solidFill>
                <a:latin typeface="Saira Semi Condensed"/>
                <a:sym typeface="Saira Semi Condensed"/>
              </a:rPr>
              <a:t>așa</a:t>
            </a:r>
            <a:r>
              <a:rPr lang="en-US" sz="1600" dirty="0">
                <a:solidFill>
                  <a:schemeClr val="dk1"/>
                </a:solidFill>
                <a:latin typeface="Saira Semi Condensed"/>
                <a:sym typeface="Saira Semi Condensed"/>
              </a:rPr>
              <a:t> cum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cunoscut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astăzi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a:t>
            </a:r>
            <a:r>
              <a:rPr lang="ro-RO" sz="1600" dirty="0">
                <a:solidFill>
                  <a:schemeClr val="dk1"/>
                </a:solidFill>
                <a:latin typeface="Saira Semi Condensed"/>
                <a:sym typeface="Saira Semi Condensed"/>
              </a:rPr>
              <a:t>unul din cele mai folosite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produse</a:t>
            </a:r>
            <a:r>
              <a:rPr lang="en-US" sz="1600" dirty="0">
                <a:solidFill>
                  <a:schemeClr val="dk1"/>
                </a:solidFill>
                <a:latin typeface="Saira Semi Condensed"/>
                <a:sym typeface="Saira Semi Condensed"/>
              </a:rPr>
              <a:t> software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editare</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imagini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digitale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fotografii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grafică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tipar</a:t>
            </a:r>
            <a:r>
              <a:rPr lang="en-US" sz="1600" dirty="0">
                <a:solidFill>
                  <a:schemeClr val="dk1"/>
                </a:solidFill>
                <a:latin typeface="Saira Semi Condensed"/>
                <a:sym typeface="Saira Semi Condensed"/>
              </a:rPr>
              <a:t>, video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Web de pe </a:t>
            </a:r>
            <a:r>
              <a:rPr lang="en-US" sz="1600" dirty="0" err="1">
                <a:solidFill>
                  <a:schemeClr val="dk1"/>
                </a:solidFill>
                <a:latin typeface="Saira Semi Condensed"/>
                <a:sym typeface="Saira Semi Condensed"/>
              </a:rPr>
              <a:t>piață</a:t>
            </a:r>
            <a:r>
              <a:rPr lang="en-US" sz="1600" dirty="0">
                <a:solidFill>
                  <a:schemeClr val="dk1"/>
                </a:solidFill>
                <a:latin typeface="Saira Semi Condensed"/>
                <a:sym typeface="Saira Semi Condensed"/>
              </a:rPr>
              <a:t>. Photoshop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un program cu o </a:t>
            </a:r>
            <a:r>
              <a:rPr lang="en-US" sz="1600" dirty="0" err="1">
                <a:solidFill>
                  <a:schemeClr val="dk1"/>
                </a:solidFill>
                <a:latin typeface="Saira Semi Condensed"/>
                <a:sym typeface="Saira Semi Condensed"/>
              </a:rPr>
              <a:t>interfață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intuitivă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care </a:t>
            </a:r>
            <a:r>
              <a:rPr lang="en-US" sz="1600" dirty="0" err="1">
                <a:solidFill>
                  <a:schemeClr val="dk1"/>
                </a:solidFill>
                <a:latin typeface="Saira Semi Condensed"/>
                <a:sym typeface="Saira Semi Condensed"/>
              </a:rPr>
              <a:t>permite</a:t>
            </a:r>
            <a:r>
              <a:rPr lang="en-US" sz="1600" dirty="0">
                <a:solidFill>
                  <a:schemeClr val="dk1"/>
                </a:solidFill>
                <a:latin typeface="Saira Semi Condensed"/>
                <a:sym typeface="Saira Semi Condensed"/>
              </a:rPr>
              <a:t> o </a:t>
            </a:r>
            <a:r>
              <a:rPr lang="en-US" sz="1600" dirty="0" err="1">
                <a:solidFill>
                  <a:schemeClr val="dk1"/>
                </a:solidFill>
                <a:latin typeface="Saira Semi Condensed"/>
                <a:sym typeface="Saira Semi Condensed"/>
              </a:rPr>
              <a:t>multitudine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extraordinară</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modificări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necesare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în</a:t>
            </a:r>
            <a:r>
              <a:rPr lang="en-US" sz="1600" dirty="0">
                <a:solidFill>
                  <a:schemeClr val="dk1"/>
                </a:solidFill>
                <a:latin typeface="Saira Semi Condensed"/>
                <a:sym typeface="Saira Semi Condensed"/>
              </a:rPr>
              <a:t> mod </a:t>
            </a:r>
            <a:r>
              <a:rPr lang="en-US" sz="1600" dirty="0" err="1">
                <a:solidFill>
                  <a:schemeClr val="dk1"/>
                </a:solidFill>
                <a:latin typeface="Saira Semi Condensed"/>
                <a:sym typeface="Saira Semi Condensed"/>
              </a:rPr>
              <a:t>curent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profesioniștilor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nu </a:t>
            </a:r>
            <a:r>
              <a:rPr lang="en-US" sz="1600" dirty="0" err="1">
                <a:solidFill>
                  <a:schemeClr val="dk1"/>
                </a:solidFill>
                <a:latin typeface="Saira Semi Condensed"/>
                <a:sym typeface="Saira Semi Condensed"/>
              </a:rPr>
              <a:t>numai</a:t>
            </a:r>
            <a:endParaRPr lang="en-US" sz="1600" dirty="0">
              <a:solidFill>
                <a:schemeClr val="dk1"/>
              </a:solidFill>
              <a:latin typeface="Saira Semi Condensed"/>
              <a:sym typeface="Saira Semi Condensed"/>
            </a:endParaRPr>
          </a:p>
        </p:txBody>
      </p:sp>
      <p:pic>
        <p:nvPicPr>
          <p:cNvPr id="6" name="Picture 5">
            <a:extLst>
              <a:ext uri="{FF2B5EF4-FFF2-40B4-BE49-F238E27FC236}">
                <a16:creationId xmlns:a16="http://schemas.microsoft.com/office/drawing/2014/main" id="{8AC27C7F-13DE-4162-A81D-9E02735C81DF}"/>
              </a:ext>
            </a:extLst>
          </p:cNvPr>
          <p:cNvPicPr>
            <a:picLocks noChangeAspect="1"/>
          </p:cNvPicPr>
          <p:nvPr/>
        </p:nvPicPr>
        <p:blipFill rotWithShape="1">
          <a:blip r:embed="rId4">
            <a:duotone>
              <a:schemeClr val="accent5">
                <a:shade val="45000"/>
                <a:satMod val="135000"/>
              </a:schemeClr>
              <a:prstClr val="white"/>
            </a:duotone>
          </a:blip>
          <a:srcRect l="-45" t="7793" r="-1294" b="23283"/>
          <a:stretch/>
        </p:blipFill>
        <p:spPr>
          <a:xfrm rot="20807078">
            <a:off x="5104260" y="1593261"/>
            <a:ext cx="2947917" cy="2506150"/>
          </a:xfrm>
          <a:prstGeom prst="triangle">
            <a:avLst>
              <a:gd name="adj" fmla="val 59927"/>
            </a:avLst>
          </a:prstGeom>
        </p:spPr>
      </p:pic>
    </p:spTree>
    <p:extLst>
      <p:ext uri="{BB962C8B-B14F-4D97-AF65-F5344CB8AC3E}">
        <p14:creationId xmlns:p14="http://schemas.microsoft.com/office/powerpoint/2010/main" val="304751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64102"/>
            <a:ext cx="6475200" cy="798900"/>
          </a:xfrm>
          <a:prstGeom prst="rect">
            <a:avLst/>
          </a:prstGeom>
        </p:spPr>
        <p:txBody>
          <a:bodyPr spcFirstLastPara="1" wrap="square" lIns="0" tIns="0" rIns="0" bIns="0" anchor="b" anchorCtr="0">
            <a:noAutofit/>
          </a:bodyPr>
          <a:lstStyle/>
          <a:p>
            <a:r>
              <a:rPr lang="ro-RO" sz="3600" dirty="0"/>
              <a:t>2</a:t>
            </a:r>
            <a:r>
              <a:rPr lang="en" sz="3600" dirty="0"/>
              <a:t>. </a:t>
            </a:r>
            <a:r>
              <a:rPr lang="ro-RO" sz="3600" dirty="0">
                <a:solidFill>
                  <a:schemeClr val="tx1"/>
                </a:solidFill>
                <a:latin typeface="Saira Semi Condensed"/>
                <a:sym typeface="Saira Semi Condensed"/>
              </a:rPr>
              <a:t>Posibilitățile Adobe Photoshop</a:t>
            </a:r>
            <a:endParaRPr sz="3600" dirty="0"/>
          </a:p>
        </p:txBody>
      </p:sp>
      <p:sp>
        <p:nvSpPr>
          <p:cNvPr id="4" name="Arrow: Curved Left 3">
            <a:hlinkClick r:id="rId3" action="ppaction://hlinksldjump"/>
            <a:extLst>
              <a:ext uri="{FF2B5EF4-FFF2-40B4-BE49-F238E27FC236}">
                <a16:creationId xmlns:a16="http://schemas.microsoft.com/office/drawing/2014/main" id="{45F9ACA4-F008-49E8-BE27-38A5CC1A1D94}"/>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444;p21">
            <a:extLst>
              <a:ext uri="{FF2B5EF4-FFF2-40B4-BE49-F238E27FC236}">
                <a16:creationId xmlns:a16="http://schemas.microsoft.com/office/drawing/2014/main" id="{ADCA79EA-0BE6-4975-AA62-5F55A9FB5567}"/>
              </a:ext>
            </a:extLst>
          </p:cNvPr>
          <p:cNvSpPr txBox="1">
            <a:spLocks/>
          </p:cNvSpPr>
          <p:nvPr/>
        </p:nvSpPr>
        <p:spPr>
          <a:xfrm>
            <a:off x="375313" y="1465891"/>
            <a:ext cx="2007000" cy="2937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 Condensed"/>
              <a:buNone/>
              <a:defRPr sz="2400" b="0" i="0" u="none" strike="noStrike" cap="none">
                <a:solidFill>
                  <a:schemeClr val="accent1"/>
                </a:solidFill>
                <a:latin typeface="Saira Semi Condensed"/>
                <a:ea typeface="Saira Semi Condensed"/>
                <a:cs typeface="Saira Semi Condensed"/>
                <a:sym typeface="Saira Semi Condensed"/>
              </a:defRPr>
            </a:lvl1pPr>
            <a:lvl2pPr marL="914400" marR="0" lvl="1"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2pPr>
            <a:lvl3pPr marL="1371600" marR="0" lvl="2"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3pPr>
            <a:lvl4pPr marL="1828800" marR="0" lvl="3"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4pPr>
            <a:lvl5pPr marL="2286000" marR="0" lvl="4"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5pPr>
            <a:lvl6pPr marL="2743200" marR="0" lvl="5"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6pPr>
            <a:lvl7pPr marL="3200400" marR="0" lvl="6"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7pPr>
            <a:lvl8pPr marL="3657600" marR="0" lvl="7"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8pPr>
            <a:lvl9pPr marL="4114800" marR="0" lvl="8" indent="-381000" algn="l" rtl="0">
              <a:lnSpc>
                <a:spcPct val="100000"/>
              </a:lnSpc>
              <a:spcBef>
                <a:spcPts val="600"/>
              </a:spcBef>
              <a:spcAft>
                <a:spcPts val="60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9pPr>
          </a:lstStyle>
          <a:p>
            <a:pPr marL="0" indent="0"/>
            <a:r>
              <a:rPr lang="en-US" sz="1600" b="1" dirty="0">
                <a:solidFill>
                  <a:schemeClr val="dk1"/>
                </a:solidFill>
                <a:cs typeface="Arial"/>
                <a:sym typeface="Arial"/>
              </a:rPr>
              <a:t>View group tools</a:t>
            </a:r>
          </a:p>
          <a:p>
            <a:pPr marL="285750" indent="-285750">
              <a:buClr>
                <a:srgbClr val="7030A0"/>
              </a:buClr>
              <a:buSzPct val="100000"/>
              <a:buFont typeface="Wingdings" panose="05000000000000000000" pitchFamily="2" charset="2"/>
              <a:buChar char="Ø"/>
            </a:pPr>
            <a:r>
              <a:rPr lang="en-US" sz="1600" dirty="0">
                <a:solidFill>
                  <a:schemeClr val="dk1"/>
                </a:solidFill>
                <a:cs typeface="Arial"/>
                <a:sym typeface="Arial"/>
              </a:rPr>
              <a:t>Instrument de </a:t>
            </a:r>
            <a:r>
              <a:rPr lang="en-US" sz="1600" dirty="0" err="1">
                <a:solidFill>
                  <a:schemeClr val="dk1"/>
                </a:solidFill>
                <a:cs typeface="Arial"/>
                <a:sym typeface="Arial"/>
              </a:rPr>
              <a:t>mărire</a:t>
            </a:r>
            <a:endParaRPr lang="en-US" sz="1600" dirty="0">
              <a:solidFill>
                <a:schemeClr val="dk1"/>
              </a:solidFill>
              <a:cs typeface="Arial"/>
              <a:sym typeface="Arial"/>
            </a:endParaRPr>
          </a:p>
          <a:p>
            <a:pPr marL="285750" indent="-285750">
              <a:buClr>
                <a:srgbClr val="7030A0"/>
              </a:buClr>
              <a:buSzPct val="100000"/>
              <a:buFont typeface="Wingdings" panose="05000000000000000000" pitchFamily="2" charset="2"/>
              <a:buChar char="Ø"/>
            </a:pPr>
            <a:r>
              <a:rPr lang="en-US" sz="1600" dirty="0" err="1">
                <a:solidFill>
                  <a:schemeClr val="dk1"/>
                </a:solidFill>
                <a:cs typeface="Arial"/>
                <a:sym typeface="Arial"/>
              </a:rPr>
              <a:t>Mâna</a:t>
            </a:r>
            <a:r>
              <a:rPr lang="en-US" sz="1600" dirty="0">
                <a:solidFill>
                  <a:schemeClr val="dk1"/>
                </a:solidFill>
                <a:cs typeface="Arial"/>
                <a:sym typeface="Arial"/>
              </a:rPr>
              <a:t> </a:t>
            </a:r>
          </a:p>
        </p:txBody>
      </p:sp>
      <p:sp>
        <p:nvSpPr>
          <p:cNvPr id="6" name="Google Shape;445;p21">
            <a:extLst>
              <a:ext uri="{FF2B5EF4-FFF2-40B4-BE49-F238E27FC236}">
                <a16:creationId xmlns:a16="http://schemas.microsoft.com/office/drawing/2014/main" id="{7E0A4ABA-EF43-492A-AFEF-4DA1CF33BDC4}"/>
              </a:ext>
            </a:extLst>
          </p:cNvPr>
          <p:cNvSpPr txBox="1">
            <a:spLocks/>
          </p:cNvSpPr>
          <p:nvPr/>
        </p:nvSpPr>
        <p:spPr>
          <a:xfrm>
            <a:off x="2368947" y="1465891"/>
            <a:ext cx="2096373" cy="2937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dk1"/>
                </a:solidFill>
                <a:latin typeface="Saira Semi Condensed"/>
              </a:rPr>
              <a:t>Select group tools</a:t>
            </a:r>
          </a:p>
          <a:p>
            <a:pPr marL="285750" indent="-285750">
              <a:buClr>
                <a:srgbClr val="7030A0"/>
              </a:buClr>
              <a:buFont typeface="Wingdings" panose="05000000000000000000" pitchFamily="2" charset="2"/>
              <a:buChar char="Ø"/>
            </a:pPr>
            <a:r>
              <a:rPr lang="en-US" sz="1600" dirty="0" err="1">
                <a:solidFill>
                  <a:schemeClr val="dk1"/>
                </a:solidFill>
                <a:latin typeface="Saira Semi Condensed"/>
              </a:rPr>
              <a:t>Mutare</a:t>
            </a:r>
            <a:endParaRPr lang="en-US" sz="1600" dirty="0">
              <a:solidFill>
                <a:schemeClr val="dk1"/>
              </a:solidFill>
              <a:latin typeface="Saira Semi Condensed"/>
            </a:endParaRPr>
          </a:p>
          <a:p>
            <a:pPr marL="285750" indent="-285750">
              <a:buClr>
                <a:srgbClr val="7030A0"/>
              </a:buClr>
              <a:buFont typeface="Wingdings" panose="05000000000000000000" pitchFamily="2" charset="2"/>
              <a:buChar char="Ø"/>
            </a:pPr>
            <a:r>
              <a:rPr lang="en-US" sz="1600" dirty="0" err="1">
                <a:solidFill>
                  <a:schemeClr val="dk1"/>
                </a:solidFill>
                <a:latin typeface="Saira Semi Condensed"/>
              </a:rPr>
              <a:t>Marcaj</a:t>
            </a:r>
            <a:endParaRPr lang="en-US" sz="1600" dirty="0">
              <a:solidFill>
                <a:schemeClr val="dk1"/>
              </a:solidFill>
              <a:latin typeface="Saira Semi Condensed"/>
            </a:endParaRPr>
          </a:p>
          <a:p>
            <a:pPr marL="285750" indent="-285750">
              <a:buClr>
                <a:srgbClr val="7030A0"/>
              </a:buClr>
              <a:buFont typeface="Wingdings" panose="05000000000000000000" pitchFamily="2" charset="2"/>
              <a:buChar char="Ø"/>
            </a:pPr>
            <a:r>
              <a:rPr lang="en-US" sz="1600" dirty="0" err="1">
                <a:solidFill>
                  <a:schemeClr val="dk1"/>
                </a:solidFill>
                <a:latin typeface="Saira Semi Condensed"/>
              </a:rPr>
              <a:t>Laso</a:t>
            </a:r>
            <a:r>
              <a:rPr lang="en-US" sz="1600" dirty="0">
                <a:solidFill>
                  <a:schemeClr val="dk1"/>
                </a:solidFill>
                <a:latin typeface="Saira Semi Condensed"/>
              </a:rPr>
              <a:t>(</a:t>
            </a:r>
            <a:r>
              <a:rPr lang="ro-RO" sz="1600" dirty="0">
                <a:solidFill>
                  <a:schemeClr val="dk1"/>
                </a:solidFill>
                <a:latin typeface="Saira Semi Condensed"/>
              </a:rPr>
              <a:t>și toate variațiile)</a:t>
            </a:r>
          </a:p>
          <a:p>
            <a:pPr marL="285750" indent="-285750">
              <a:buClr>
                <a:srgbClr val="7030A0"/>
              </a:buClr>
              <a:buFont typeface="Wingdings" panose="05000000000000000000" pitchFamily="2" charset="2"/>
              <a:buChar char="Ø"/>
            </a:pPr>
            <a:endParaRPr lang="ro-RO" sz="1600" dirty="0">
              <a:solidFill>
                <a:schemeClr val="dk1"/>
              </a:solidFill>
              <a:latin typeface="Saira Semi Condensed"/>
            </a:endParaRPr>
          </a:p>
          <a:p>
            <a:pPr marL="285750" indent="-285750">
              <a:buClr>
                <a:schemeClr val="tx1"/>
              </a:buClr>
              <a:buFont typeface="Arial" panose="020B0604020202020204" pitchFamily="34" charset="0"/>
              <a:buChar char="•"/>
            </a:pPr>
            <a:endParaRPr lang="en-US" sz="1600" dirty="0">
              <a:solidFill>
                <a:schemeClr val="dk1"/>
              </a:solidFill>
              <a:latin typeface="Saira Semi Condensed"/>
            </a:endParaRPr>
          </a:p>
        </p:txBody>
      </p:sp>
      <p:sp>
        <p:nvSpPr>
          <p:cNvPr id="7" name="Google Shape;446;p21">
            <a:extLst>
              <a:ext uri="{FF2B5EF4-FFF2-40B4-BE49-F238E27FC236}">
                <a16:creationId xmlns:a16="http://schemas.microsoft.com/office/drawing/2014/main" id="{60EA5091-C273-40C2-B216-E5AB1557CF77}"/>
              </a:ext>
            </a:extLst>
          </p:cNvPr>
          <p:cNvSpPr txBox="1">
            <a:spLocks/>
          </p:cNvSpPr>
          <p:nvPr/>
        </p:nvSpPr>
        <p:spPr>
          <a:xfrm>
            <a:off x="4539706" y="1465891"/>
            <a:ext cx="2083757" cy="2937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rPr>
              <a:t>Enchance group tools</a:t>
            </a:r>
            <a:endParaRPr lang="en-US" sz="1600" b="1" dirty="0">
              <a:solidFill>
                <a:schemeClr val="dk1"/>
              </a:solidFill>
              <a:latin typeface="Saira Semi Condensed"/>
            </a:endParaRP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Perie de vindecare a punctelor</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Ștampilă</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Burete</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Dodge</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Ardere</a:t>
            </a:r>
            <a:endParaRPr lang="en-US" sz="1600" dirty="0">
              <a:solidFill>
                <a:schemeClr val="dk1"/>
              </a:solidFill>
              <a:latin typeface="Saira Semi Condensed"/>
            </a:endParaRPr>
          </a:p>
        </p:txBody>
      </p:sp>
      <p:sp>
        <p:nvSpPr>
          <p:cNvPr id="8" name="Google Shape;446;p21">
            <a:extLst>
              <a:ext uri="{FF2B5EF4-FFF2-40B4-BE49-F238E27FC236}">
                <a16:creationId xmlns:a16="http://schemas.microsoft.com/office/drawing/2014/main" id="{4F0779E8-42B0-4F7F-87DD-F381A7A3269B}"/>
              </a:ext>
            </a:extLst>
          </p:cNvPr>
          <p:cNvSpPr txBox="1">
            <a:spLocks/>
          </p:cNvSpPr>
          <p:nvPr/>
        </p:nvSpPr>
        <p:spPr>
          <a:xfrm>
            <a:off x="6868334" y="1465891"/>
            <a:ext cx="2007000" cy="2937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rPr>
              <a:t>Draw group tools</a:t>
            </a:r>
            <a:endParaRPr lang="en-US" sz="1600" b="1" dirty="0">
              <a:solidFill>
                <a:schemeClr val="dk1"/>
              </a:solidFill>
              <a:latin typeface="Saira Semi Condensed"/>
            </a:endParaRP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Perie</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Înlocuirea culorii</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Șters</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Gradient</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Selectarea culorilor</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Text</a:t>
            </a:r>
            <a:endParaRPr lang="en-US" sz="1600" dirty="0">
              <a:solidFill>
                <a:schemeClr val="dk1"/>
              </a:solidFill>
              <a:latin typeface="Saira Semi Condensed"/>
            </a:endParaRPr>
          </a:p>
        </p:txBody>
      </p:sp>
      <p:pic>
        <p:nvPicPr>
          <p:cNvPr id="9" name="Picture 8">
            <a:extLst>
              <a:ext uri="{FF2B5EF4-FFF2-40B4-BE49-F238E27FC236}">
                <a16:creationId xmlns:a16="http://schemas.microsoft.com/office/drawing/2014/main" id="{7E1C82B4-7577-4E62-A6CE-42350B5B7D6A}"/>
              </a:ext>
            </a:extLst>
          </p:cNvPr>
          <p:cNvPicPr>
            <a:picLocks noChangeAspect="1"/>
          </p:cNvPicPr>
          <p:nvPr/>
        </p:nvPicPr>
        <p:blipFill>
          <a:blip r:embed="rId4">
            <a:lum bright="70000" contrast="-70000"/>
          </a:blip>
          <a:stretch>
            <a:fillRect/>
          </a:stretch>
        </p:blipFill>
        <p:spPr>
          <a:xfrm>
            <a:off x="1909137" y="1813560"/>
            <a:ext cx="236219" cy="236219"/>
          </a:xfrm>
          <a:prstGeom prst="rect">
            <a:avLst/>
          </a:prstGeom>
        </p:spPr>
      </p:pic>
      <p:pic>
        <p:nvPicPr>
          <p:cNvPr id="3" name="Picture 2">
            <a:extLst>
              <a:ext uri="{FF2B5EF4-FFF2-40B4-BE49-F238E27FC236}">
                <a16:creationId xmlns:a16="http://schemas.microsoft.com/office/drawing/2014/main" id="{DDDE4C63-2FEF-4EA9-84C5-B0C66141E541}"/>
              </a:ext>
            </a:extLst>
          </p:cNvPr>
          <p:cNvPicPr>
            <a:picLocks noChangeAspect="1"/>
          </p:cNvPicPr>
          <p:nvPr/>
        </p:nvPicPr>
        <p:blipFill>
          <a:blip r:embed="rId5">
            <a:lum bright="70000" contrast="-70000"/>
          </a:blip>
          <a:stretch>
            <a:fillRect/>
          </a:stretch>
        </p:blipFill>
        <p:spPr>
          <a:xfrm>
            <a:off x="1909137" y="2190749"/>
            <a:ext cx="261463" cy="261463"/>
          </a:xfrm>
          <a:prstGeom prst="rect">
            <a:avLst/>
          </a:prstGeom>
        </p:spPr>
      </p:pic>
      <p:pic>
        <p:nvPicPr>
          <p:cNvPr id="11" name="Picture 10">
            <a:extLst>
              <a:ext uri="{FF2B5EF4-FFF2-40B4-BE49-F238E27FC236}">
                <a16:creationId xmlns:a16="http://schemas.microsoft.com/office/drawing/2014/main" id="{76DB2D44-448B-43A0-BDF0-3500B977E752}"/>
              </a:ext>
            </a:extLst>
          </p:cNvPr>
          <p:cNvPicPr>
            <a:picLocks noChangeAspect="1"/>
          </p:cNvPicPr>
          <p:nvPr/>
        </p:nvPicPr>
        <p:blipFill>
          <a:blip r:embed="rId6">
            <a:lum bright="70000" contrast="-70000"/>
          </a:blip>
          <a:stretch>
            <a:fillRect/>
          </a:stretch>
        </p:blipFill>
        <p:spPr>
          <a:xfrm>
            <a:off x="3916137" y="1660290"/>
            <a:ext cx="306540" cy="306540"/>
          </a:xfrm>
          <a:prstGeom prst="rect">
            <a:avLst/>
          </a:prstGeom>
        </p:spPr>
      </p:pic>
      <p:pic>
        <p:nvPicPr>
          <p:cNvPr id="15" name="Picture 14">
            <a:extLst>
              <a:ext uri="{FF2B5EF4-FFF2-40B4-BE49-F238E27FC236}">
                <a16:creationId xmlns:a16="http://schemas.microsoft.com/office/drawing/2014/main" id="{ABC2BBC7-F2DD-4523-9DA3-7A28D3A6B9F6}"/>
              </a:ext>
            </a:extLst>
          </p:cNvPr>
          <p:cNvPicPr>
            <a:picLocks noChangeAspect="1"/>
          </p:cNvPicPr>
          <p:nvPr/>
        </p:nvPicPr>
        <p:blipFill>
          <a:blip r:embed="rId7">
            <a:lum bright="70000" contrast="-70000"/>
          </a:blip>
          <a:stretch>
            <a:fillRect/>
          </a:stretch>
        </p:blipFill>
        <p:spPr>
          <a:xfrm>
            <a:off x="3916136" y="2298941"/>
            <a:ext cx="306541" cy="306541"/>
          </a:xfrm>
          <a:prstGeom prst="rect">
            <a:avLst/>
          </a:prstGeom>
        </p:spPr>
      </p:pic>
      <p:pic>
        <p:nvPicPr>
          <p:cNvPr id="17" name="Picture 16">
            <a:extLst>
              <a:ext uri="{FF2B5EF4-FFF2-40B4-BE49-F238E27FC236}">
                <a16:creationId xmlns:a16="http://schemas.microsoft.com/office/drawing/2014/main" id="{DA9C470C-3008-4F00-B9CD-B7B130156A08}"/>
              </a:ext>
            </a:extLst>
          </p:cNvPr>
          <p:cNvPicPr>
            <a:picLocks noChangeAspect="1"/>
          </p:cNvPicPr>
          <p:nvPr/>
        </p:nvPicPr>
        <p:blipFill>
          <a:blip r:embed="rId8">
            <a:lum bright="70000" contrast="-70000"/>
          </a:blip>
          <a:stretch>
            <a:fillRect/>
          </a:stretch>
        </p:blipFill>
        <p:spPr>
          <a:xfrm>
            <a:off x="6264177" y="2767053"/>
            <a:ext cx="334975" cy="334975"/>
          </a:xfrm>
          <a:prstGeom prst="rect">
            <a:avLst/>
          </a:prstGeom>
        </p:spPr>
      </p:pic>
      <p:pic>
        <p:nvPicPr>
          <p:cNvPr id="19" name="Picture 18">
            <a:extLst>
              <a:ext uri="{FF2B5EF4-FFF2-40B4-BE49-F238E27FC236}">
                <a16:creationId xmlns:a16="http://schemas.microsoft.com/office/drawing/2014/main" id="{58B604C4-843A-43FF-AAD2-23EDE060DF1F}"/>
              </a:ext>
            </a:extLst>
          </p:cNvPr>
          <p:cNvPicPr>
            <a:picLocks noChangeAspect="1"/>
          </p:cNvPicPr>
          <p:nvPr/>
        </p:nvPicPr>
        <p:blipFill>
          <a:blip r:embed="rId9">
            <a:lum bright="70000" contrast="-70000"/>
          </a:blip>
          <a:stretch>
            <a:fillRect/>
          </a:stretch>
        </p:blipFill>
        <p:spPr>
          <a:xfrm>
            <a:off x="6264176" y="2365017"/>
            <a:ext cx="334975" cy="334975"/>
          </a:xfrm>
          <a:prstGeom prst="rect">
            <a:avLst/>
          </a:prstGeom>
        </p:spPr>
      </p:pic>
      <p:pic>
        <p:nvPicPr>
          <p:cNvPr id="21" name="Picture 20">
            <a:extLst>
              <a:ext uri="{FF2B5EF4-FFF2-40B4-BE49-F238E27FC236}">
                <a16:creationId xmlns:a16="http://schemas.microsoft.com/office/drawing/2014/main" id="{E6838F1F-3D6C-4A29-8612-CE08A222AE45}"/>
              </a:ext>
            </a:extLst>
          </p:cNvPr>
          <p:cNvPicPr>
            <a:picLocks noChangeAspect="1"/>
          </p:cNvPicPr>
          <p:nvPr/>
        </p:nvPicPr>
        <p:blipFill>
          <a:blip r:embed="rId10">
            <a:lum bright="70000" contrast="-70000"/>
          </a:blip>
          <a:stretch>
            <a:fillRect/>
          </a:stretch>
        </p:blipFill>
        <p:spPr>
          <a:xfrm>
            <a:off x="6264176" y="3169089"/>
            <a:ext cx="334975" cy="334975"/>
          </a:xfrm>
          <a:prstGeom prst="rect">
            <a:avLst/>
          </a:prstGeom>
        </p:spPr>
      </p:pic>
      <p:pic>
        <p:nvPicPr>
          <p:cNvPr id="23" name="Picture 22">
            <a:extLst>
              <a:ext uri="{FF2B5EF4-FFF2-40B4-BE49-F238E27FC236}">
                <a16:creationId xmlns:a16="http://schemas.microsoft.com/office/drawing/2014/main" id="{589A456F-5A7E-43EE-8EC1-67A8A279E3C3}"/>
              </a:ext>
            </a:extLst>
          </p:cNvPr>
          <p:cNvPicPr>
            <a:picLocks noChangeAspect="1"/>
          </p:cNvPicPr>
          <p:nvPr/>
        </p:nvPicPr>
        <p:blipFill>
          <a:blip r:embed="rId11">
            <a:lum bright="70000" contrast="-70000"/>
          </a:blip>
          <a:stretch>
            <a:fillRect/>
          </a:stretch>
        </p:blipFill>
        <p:spPr>
          <a:xfrm>
            <a:off x="6317443" y="2012438"/>
            <a:ext cx="281707" cy="281707"/>
          </a:xfrm>
          <a:prstGeom prst="rect">
            <a:avLst/>
          </a:prstGeom>
        </p:spPr>
      </p:pic>
      <p:pic>
        <p:nvPicPr>
          <p:cNvPr id="25" name="Picture 24">
            <a:extLst>
              <a:ext uri="{FF2B5EF4-FFF2-40B4-BE49-F238E27FC236}">
                <a16:creationId xmlns:a16="http://schemas.microsoft.com/office/drawing/2014/main" id="{1CE2F221-1FAF-4676-AD7B-FD35BAC33445}"/>
              </a:ext>
            </a:extLst>
          </p:cNvPr>
          <p:cNvPicPr>
            <a:picLocks noChangeAspect="1"/>
          </p:cNvPicPr>
          <p:nvPr/>
        </p:nvPicPr>
        <p:blipFill>
          <a:blip r:embed="rId12">
            <a:lum bright="70000" contrast="-70000"/>
          </a:blip>
          <a:stretch>
            <a:fillRect/>
          </a:stretch>
        </p:blipFill>
        <p:spPr>
          <a:xfrm>
            <a:off x="8254061" y="1813560"/>
            <a:ext cx="258985" cy="258985"/>
          </a:xfrm>
          <a:prstGeom prst="rect">
            <a:avLst/>
          </a:prstGeom>
        </p:spPr>
      </p:pic>
      <p:pic>
        <p:nvPicPr>
          <p:cNvPr id="27" name="Picture 26">
            <a:extLst>
              <a:ext uri="{FF2B5EF4-FFF2-40B4-BE49-F238E27FC236}">
                <a16:creationId xmlns:a16="http://schemas.microsoft.com/office/drawing/2014/main" id="{4B766F9D-10E1-4656-95C5-448F0E843105}"/>
              </a:ext>
            </a:extLst>
          </p:cNvPr>
          <p:cNvPicPr>
            <a:picLocks noChangeAspect="1"/>
          </p:cNvPicPr>
          <p:nvPr/>
        </p:nvPicPr>
        <p:blipFill>
          <a:blip r:embed="rId13">
            <a:lum bright="70000" contrast="-70000"/>
          </a:blip>
          <a:stretch>
            <a:fillRect/>
          </a:stretch>
        </p:blipFill>
        <p:spPr>
          <a:xfrm>
            <a:off x="8266032" y="2605482"/>
            <a:ext cx="235042" cy="235042"/>
          </a:xfrm>
          <a:prstGeom prst="rect">
            <a:avLst/>
          </a:prstGeom>
        </p:spPr>
      </p:pic>
      <p:pic>
        <p:nvPicPr>
          <p:cNvPr id="29" name="Picture 28">
            <a:extLst>
              <a:ext uri="{FF2B5EF4-FFF2-40B4-BE49-F238E27FC236}">
                <a16:creationId xmlns:a16="http://schemas.microsoft.com/office/drawing/2014/main" id="{BBAC9816-4D05-464E-9675-0C8FA7AF6C47}"/>
              </a:ext>
            </a:extLst>
          </p:cNvPr>
          <p:cNvPicPr>
            <a:picLocks noChangeAspect="1"/>
          </p:cNvPicPr>
          <p:nvPr/>
        </p:nvPicPr>
        <p:blipFill>
          <a:blip r:embed="rId14">
            <a:lum bright="70000" contrast="-70000"/>
          </a:blip>
          <a:stretch>
            <a:fillRect/>
          </a:stretch>
        </p:blipFill>
        <p:spPr>
          <a:xfrm>
            <a:off x="8227242" y="2939121"/>
            <a:ext cx="325813" cy="325813"/>
          </a:xfrm>
          <a:prstGeom prst="rect">
            <a:avLst/>
          </a:prstGeom>
        </p:spPr>
      </p:pic>
      <p:pic>
        <p:nvPicPr>
          <p:cNvPr id="31" name="Picture 30">
            <a:extLst>
              <a:ext uri="{FF2B5EF4-FFF2-40B4-BE49-F238E27FC236}">
                <a16:creationId xmlns:a16="http://schemas.microsoft.com/office/drawing/2014/main" id="{9AE0FAF0-2902-423E-A11E-BD9012F729B6}"/>
              </a:ext>
            </a:extLst>
          </p:cNvPr>
          <p:cNvPicPr>
            <a:picLocks noChangeAspect="1"/>
          </p:cNvPicPr>
          <p:nvPr/>
        </p:nvPicPr>
        <p:blipFill>
          <a:blip r:embed="rId15">
            <a:lum bright="70000" contrast="-70000"/>
          </a:blip>
          <a:stretch>
            <a:fillRect/>
          </a:stretch>
        </p:blipFill>
        <p:spPr>
          <a:xfrm>
            <a:off x="8227242" y="3707100"/>
            <a:ext cx="380576" cy="380576"/>
          </a:xfrm>
          <a:prstGeom prst="rect">
            <a:avLst/>
          </a:prstGeom>
        </p:spPr>
      </p:pic>
    </p:spTree>
    <p:extLst>
      <p:ext uri="{BB962C8B-B14F-4D97-AF65-F5344CB8AC3E}">
        <p14:creationId xmlns:p14="http://schemas.microsoft.com/office/powerpoint/2010/main" val="280790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395;p16">
            <a:extLst>
              <a:ext uri="{FF2B5EF4-FFF2-40B4-BE49-F238E27FC236}">
                <a16:creationId xmlns:a16="http://schemas.microsoft.com/office/drawing/2014/main" id="{1F832B1C-AC17-458D-907F-FDADB388913C}"/>
              </a:ext>
            </a:extLst>
          </p:cNvPr>
          <p:cNvSpPr txBox="1">
            <a:spLocks/>
          </p:cNvSpPr>
          <p:nvPr/>
        </p:nvSpPr>
        <p:spPr>
          <a:xfrm>
            <a:off x="375313" y="64102"/>
            <a:ext cx="6475200" cy="798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US" sz="3600" dirty="0"/>
              <a:t>3</a:t>
            </a:r>
            <a:r>
              <a:rPr lang="ro-RO" sz="3600" dirty="0"/>
              <a:t>. </a:t>
            </a:r>
            <a:r>
              <a:rPr lang="en-US" sz="3600" dirty="0">
                <a:solidFill>
                  <a:schemeClr val="tx1"/>
                </a:solidFill>
                <a:latin typeface="Saira Semi Condensed"/>
                <a:sym typeface="Saira Semi Condensed"/>
              </a:rPr>
              <a:t>Alternative</a:t>
            </a:r>
            <a:endParaRPr lang="ro-RO" sz="3600" dirty="0"/>
          </a:p>
        </p:txBody>
      </p:sp>
      <p:sp>
        <p:nvSpPr>
          <p:cNvPr id="8" name="Rectangle: Rounded Corners 7">
            <a:extLst>
              <a:ext uri="{FF2B5EF4-FFF2-40B4-BE49-F238E27FC236}">
                <a16:creationId xmlns:a16="http://schemas.microsoft.com/office/drawing/2014/main" id="{22ACA4C6-C8AD-425E-A1A1-BEFE44AD488F}"/>
              </a:ext>
            </a:extLst>
          </p:cNvPr>
          <p:cNvSpPr/>
          <p:nvPr/>
        </p:nvSpPr>
        <p:spPr>
          <a:xfrm>
            <a:off x="743803" y="2029626"/>
            <a:ext cx="1453487" cy="79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dk1"/>
                </a:solidFill>
                <a:latin typeface="Saira Semi Condensed"/>
                <a:cs typeface="Arial"/>
              </a:rPr>
              <a:t>Pixlr</a:t>
            </a:r>
            <a:r>
              <a:rPr lang="en-US" sz="1600" dirty="0">
                <a:solidFill>
                  <a:schemeClr val="dk1"/>
                </a:solidFill>
                <a:latin typeface="Saira Semi Condensed"/>
                <a:cs typeface="Arial"/>
              </a:rPr>
              <a:t> x</a:t>
            </a:r>
          </a:p>
        </p:txBody>
      </p:sp>
      <p:sp>
        <p:nvSpPr>
          <p:cNvPr id="11" name="Rectangle: Rounded Corners 10">
            <a:extLst>
              <a:ext uri="{FF2B5EF4-FFF2-40B4-BE49-F238E27FC236}">
                <a16:creationId xmlns:a16="http://schemas.microsoft.com/office/drawing/2014/main" id="{D0D1E89A-7119-40EA-AF55-D701631EE9CE}"/>
              </a:ext>
            </a:extLst>
          </p:cNvPr>
          <p:cNvSpPr/>
          <p:nvPr/>
        </p:nvSpPr>
        <p:spPr>
          <a:xfrm>
            <a:off x="3797158" y="2025734"/>
            <a:ext cx="1453487" cy="79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1"/>
                </a:solidFill>
                <a:latin typeface="Saira Semi Condensed"/>
                <a:cs typeface="Arial"/>
              </a:rPr>
              <a:t>Capture One</a:t>
            </a:r>
          </a:p>
        </p:txBody>
      </p:sp>
      <p:sp>
        <p:nvSpPr>
          <p:cNvPr id="12" name="Rectangle: Rounded Corners 11">
            <a:extLst>
              <a:ext uri="{FF2B5EF4-FFF2-40B4-BE49-F238E27FC236}">
                <a16:creationId xmlns:a16="http://schemas.microsoft.com/office/drawing/2014/main" id="{60F32E14-BEDB-4C83-9F4B-939B5A6582AF}"/>
              </a:ext>
            </a:extLst>
          </p:cNvPr>
          <p:cNvSpPr/>
          <p:nvPr/>
        </p:nvSpPr>
        <p:spPr>
          <a:xfrm>
            <a:off x="6850513" y="2025734"/>
            <a:ext cx="1453487" cy="79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dk1"/>
                </a:solidFill>
                <a:latin typeface="Saira Semi Condensed"/>
                <a:cs typeface="Arial"/>
              </a:rPr>
              <a:t>Luminar</a:t>
            </a:r>
            <a:r>
              <a:rPr lang="en-US" sz="1600" dirty="0">
                <a:solidFill>
                  <a:schemeClr val="dk1"/>
                </a:solidFill>
                <a:latin typeface="Saira Semi Condensed"/>
                <a:cs typeface="Arial"/>
              </a:rPr>
              <a:t> AI</a:t>
            </a:r>
          </a:p>
        </p:txBody>
      </p:sp>
    </p:spTree>
    <p:extLst>
      <p:ext uri="{BB962C8B-B14F-4D97-AF65-F5344CB8AC3E}">
        <p14:creationId xmlns:p14="http://schemas.microsoft.com/office/powerpoint/2010/main" val="277944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D6951AE-78DC-44D9-9634-0FEDCB706965}"/>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9" name="Google Shape;395;p16">
            <a:extLst>
              <a:ext uri="{FF2B5EF4-FFF2-40B4-BE49-F238E27FC236}">
                <a16:creationId xmlns:a16="http://schemas.microsoft.com/office/drawing/2014/main" id="{173D3D8F-34AB-4723-8627-5AD2F2F9B4CB}"/>
              </a:ext>
            </a:extLst>
          </p:cNvPr>
          <p:cNvSpPr txBox="1">
            <a:spLocks noGrp="1"/>
          </p:cNvSpPr>
          <p:nvPr>
            <p:ph type="ctrTitle"/>
          </p:nvPr>
        </p:nvSpPr>
        <p:spPr>
          <a:xfrm>
            <a:off x="375313" y="1990438"/>
            <a:ext cx="6475200" cy="798900"/>
          </a:xfrm>
          <a:prstGeom prst="rect">
            <a:avLst/>
          </a:prstGeom>
        </p:spPr>
        <p:txBody>
          <a:bodyPr spcFirstLastPara="1" wrap="square" lIns="0" tIns="0" rIns="0" bIns="0" anchor="b" anchorCtr="0">
            <a:noAutofit/>
          </a:bodyPr>
          <a:lstStyle/>
          <a:p>
            <a:r>
              <a:rPr lang="en-US" sz="3600" dirty="0"/>
              <a:t>4</a:t>
            </a:r>
            <a:r>
              <a:rPr lang="en" sz="3600" dirty="0"/>
              <a:t>. </a:t>
            </a:r>
            <a:r>
              <a:rPr lang="en-US" sz="3600" dirty="0" err="1"/>
              <a:t>Exemplu</a:t>
            </a:r>
            <a:r>
              <a:rPr lang="en-US" sz="3600" dirty="0"/>
              <a:t> personal</a:t>
            </a:r>
            <a:endParaRPr sz="3600" dirty="0"/>
          </a:p>
        </p:txBody>
      </p:sp>
      <p:pic>
        <p:nvPicPr>
          <p:cNvPr id="11" name="Picture 10">
            <a:extLst>
              <a:ext uri="{FF2B5EF4-FFF2-40B4-BE49-F238E27FC236}">
                <a16:creationId xmlns:a16="http://schemas.microsoft.com/office/drawing/2014/main" id="{512780DF-552A-4BFD-B5E3-B052D3652A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45024" y="499068"/>
            <a:ext cx="3157728" cy="4210303"/>
          </a:xfrm>
          <a:prstGeom prst="rect">
            <a:avLst/>
          </a:prstGeom>
          <a:noFill/>
          <a:ln>
            <a:noFill/>
          </a:ln>
        </p:spPr>
      </p:pic>
    </p:spTree>
    <p:extLst>
      <p:ext uri="{BB962C8B-B14F-4D97-AF65-F5344CB8AC3E}">
        <p14:creationId xmlns:p14="http://schemas.microsoft.com/office/powerpoint/2010/main" val="1309221532"/>
      </p:ext>
    </p:extLst>
  </p:cSld>
  <p:clrMapOvr>
    <a:masterClrMapping/>
  </p:clrMapOvr>
</p:sld>
</file>

<file path=ppt/theme/theme1.xml><?xml version="1.0" encoding="utf-8"?>
<a:theme xmlns:a="http://schemas.openxmlformats.org/drawingml/2006/main" name="Dardanius template">
  <a:themeElements>
    <a:clrScheme name="Custom 1">
      <a:dk1>
        <a:srgbClr val="FFFFFF"/>
      </a:dk1>
      <a:lt1>
        <a:srgbClr val="1D0216"/>
      </a:lt1>
      <a:dk2>
        <a:srgbClr val="7380BF"/>
      </a:dk2>
      <a:lt2>
        <a:srgbClr val="352B5D"/>
      </a:lt2>
      <a:accent1>
        <a:srgbClr val="5648BA"/>
      </a:accent1>
      <a:accent2>
        <a:srgbClr val="251789"/>
      </a:accent2>
      <a:accent3>
        <a:srgbClr val="705FA0"/>
      </a:accent3>
      <a:accent4>
        <a:srgbClr val="E6AE39"/>
      </a:accent4>
      <a:accent5>
        <a:srgbClr val="17125A"/>
      </a:accent5>
      <a:accent6>
        <a:srgbClr val="1D0216"/>
      </a:accent6>
      <a:hlink>
        <a:srgbClr val="F8BEF8"/>
      </a:hlink>
      <a:folHlink>
        <a:srgbClr val="124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428</Words>
  <Application>Microsoft Office PowerPoint</Application>
  <PresentationFormat>On-screen Show (16:9)</PresentationFormat>
  <Paragraphs>61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Bebas Neue</vt:lpstr>
      <vt:lpstr>Saira Semi Condensed</vt:lpstr>
      <vt:lpstr>Times New Roman</vt:lpstr>
      <vt:lpstr>Wingdings</vt:lpstr>
      <vt:lpstr>Dardanius template</vt:lpstr>
      <vt:lpstr>introducerea editorului grafic adobe photoshop  REFERAT LA CURSUL „INFORMATICA GENERALĂ” </vt:lpstr>
      <vt:lpstr>Hello!</vt:lpstr>
      <vt:lpstr>Cuprinsul</vt:lpstr>
      <vt:lpstr>PowerPoint Presentation</vt:lpstr>
      <vt:lpstr>Introducere</vt:lpstr>
      <vt:lpstr>1. Despre Adobe Photoshop</vt:lpstr>
      <vt:lpstr>2. Posibilitățile Adobe Photoshop</vt:lpstr>
      <vt:lpstr>PowerPoint Presentation</vt:lpstr>
      <vt:lpstr>4. Exemplu personal</vt:lpstr>
      <vt:lpstr>PowerPoint Presentation</vt:lpstr>
      <vt:lpstr>PowerPoint Presentation</vt:lpstr>
      <vt:lpstr>Mulțumesc pentru atenție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introducerea editorului grafic adobe photoshop  REFERAT LA CURSUL „INFORMATICA GENERALĂ” </dc:title>
  <cp:lastModifiedBy>Professional</cp:lastModifiedBy>
  <cp:revision>15</cp:revision>
  <dcterms:modified xsi:type="dcterms:W3CDTF">2022-05-14T17:32:21Z</dcterms:modified>
</cp:coreProperties>
</file>